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jpg>
</file>

<file path=ppt/media/image02.jp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Shape 4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" name="Shape 22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3" type="body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4" type="body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3" name="Shape 63"/>
          <p:cNvSpPr/>
          <p:nvPr>
            <p:ph idx="2" type="pic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08.png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jpg"/><Relationship Id="rId4" Type="http://schemas.openxmlformats.org/officeDocument/2006/relationships/image" Target="../media/image01.jpg"/><Relationship Id="rId5" Type="http://schemas.openxmlformats.org/officeDocument/2006/relationships/image" Target="../media/image0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7.png"/><Relationship Id="rId4" Type="http://schemas.openxmlformats.org/officeDocument/2006/relationships/image" Target="../media/image0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0.jpg"/><Relationship Id="rId4" Type="http://schemas.openxmlformats.org/officeDocument/2006/relationships/image" Target="../media/image0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png"/><Relationship Id="rId4" Type="http://schemas.openxmlformats.org/officeDocument/2006/relationships/image" Target="../media/image03.png"/><Relationship Id="rId10" Type="http://schemas.openxmlformats.org/officeDocument/2006/relationships/image" Target="../media/image13.png"/><Relationship Id="rId9" Type="http://schemas.openxmlformats.org/officeDocument/2006/relationships/image" Target="../media/image06.png"/><Relationship Id="rId5" Type="http://schemas.openxmlformats.org/officeDocument/2006/relationships/image" Target="../media/image02.jpg"/><Relationship Id="rId6" Type="http://schemas.openxmlformats.org/officeDocument/2006/relationships/image" Target="../media/image01.jpg"/><Relationship Id="rId7" Type="http://schemas.openxmlformats.org/officeDocument/2006/relationships/image" Target="../media/image00.jpg"/><Relationship Id="rId8" Type="http://schemas.openxmlformats.org/officeDocument/2006/relationships/image" Target="../media/image0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5.png"/><Relationship Id="rId4" Type="http://schemas.openxmlformats.org/officeDocument/2006/relationships/image" Target="../media/image03.png"/><Relationship Id="rId5" Type="http://schemas.openxmlformats.org/officeDocument/2006/relationships/image" Target="../media/image04.png"/><Relationship Id="rId6" Type="http://schemas.openxmlformats.org/officeDocument/2006/relationships/image" Target="../media/image06.png"/><Relationship Id="rId7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b="1" lang="en-US" sz="1800">
                <a:latin typeface="Arial"/>
                <a:ea typeface="Arial"/>
                <a:cs typeface="Arial"/>
                <a:sym typeface="Arial"/>
              </a:rPr>
              <a:t>P1 items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Create Trip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 → Enter title, start &amp; end date or duration, Address with Map below it &amp; Save → Trip details page → add existing photos/memos to the trip.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See trip in the list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 → Build / Edit / Delete Operations → Upcoming &amp; Past in a Tab view (2)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View Trip details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 →  See Photos, Memos &amp; Location on Map With places visited.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Add a Photo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 : 1. Select an existing trip and then take a photo or add existing photo → Camera button is within the app.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		3. Take a photo and based on the location &amp; time, we add it automatically to the trip  → then it works with camera app or the camera icon within the app (placement ?)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85" name="Shape 8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User Stories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Shape 4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617300" cy="5415949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Shape 420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21" name="Shape 4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9700" y="203525"/>
            <a:ext cx="3669399" cy="5504099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Shape 422"/>
          <p:cNvSpPr txBox="1"/>
          <p:nvPr/>
        </p:nvSpPr>
        <p:spPr>
          <a:xfrm>
            <a:off x="6304425" y="1524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3" name="Shape 423"/>
          <p:cNvSpPr txBox="1"/>
          <p:nvPr/>
        </p:nvSpPr>
        <p:spPr>
          <a:xfrm>
            <a:off x="557475" y="5796125"/>
            <a:ext cx="13539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Login Page</a:t>
            </a:r>
          </a:p>
        </p:txBody>
      </p:sp>
      <p:sp>
        <p:nvSpPr>
          <p:cNvPr id="424" name="Shape 424"/>
          <p:cNvSpPr txBox="1"/>
          <p:nvPr/>
        </p:nvSpPr>
        <p:spPr>
          <a:xfrm>
            <a:off x="4504150" y="5796125"/>
            <a:ext cx="2566200" cy="8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Create a new trip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Use the setting buttons to modify trip details</a:t>
            </a:r>
          </a:p>
        </p:txBody>
      </p:sp>
      <p:pic>
        <p:nvPicPr>
          <p:cNvPr id="425" name="Shape 4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3375" y="203525"/>
            <a:ext cx="3980074" cy="541595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Shape 426"/>
          <p:cNvSpPr txBox="1"/>
          <p:nvPr/>
        </p:nvSpPr>
        <p:spPr>
          <a:xfrm>
            <a:off x="7980866" y="323879"/>
            <a:ext cx="2903400" cy="23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7" name="Shape 427"/>
          <p:cNvSpPr txBox="1"/>
          <p:nvPr/>
        </p:nvSpPr>
        <p:spPr>
          <a:xfrm>
            <a:off x="7789950" y="5760725"/>
            <a:ext cx="36693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Chat dialog to insert trip Media and Memo. It’s easy for multi-user real time use. the Timeline is automated organized here.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P2 - User stories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P2 items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Voice Notes : Similar to Add Photo (based on location, time or existing trip) 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Edit trip : Delete Photo/Memo/VoiceNotes, Change Title/other details .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Delete Trip : delete only the trip info but keep the Photos/Voice Notes etc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Showing POI on map&amp;listview : 1. View trip details → Open Map view → POIs near you or the address entered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				    2. Launch App → Open Map view →  POIs near you or the address entered.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				    3. How do we view places we visited in the past ?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P3 - User stories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P3: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Share memo with friends:</a:t>
            </a:r>
          </a:p>
          <a:p>
            <a:pPr indent="-355600" lvl="0" marL="45720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Facebook login/Twitter login</a:t>
            </a:r>
          </a:p>
          <a:p>
            <a:pPr indent="-355600" lvl="0" marL="45720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List &amp; Find friends</a:t>
            </a:r>
          </a:p>
          <a:p>
            <a:pPr indent="-355600" lvl="0" marL="45720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Public or private Trip</a:t>
            </a:r>
          </a:p>
          <a:p>
            <a:pPr indent="-355600" lvl="0" marL="45720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Share → Select a public trip → Select a friend → Send trip link to Facebook Wall/Messenger  → Deeplinking the share</a:t>
            </a:r>
          </a:p>
          <a:p>
            <a:pPr indent="-355600" lvl="0" marL="45720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View a shared Trip : Open the link → Opens up our app (if installed)</a:t>
            </a:r>
          </a:p>
          <a:p>
            <a:pPr indent="-355600" lvl="0" marL="45720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View public trip by friends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Profile/Settings</a:t>
            </a:r>
          </a:p>
          <a:p>
            <a:pPr indent="-355600" lvl="0" marL="45720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Authentication with FB/Twitter/Google/Email</a:t>
            </a:r>
          </a:p>
          <a:p>
            <a:pPr indent="-355600" lvl="0" marL="45720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Fetch user profile from FB/Twitter/G+ or Create a local profile</a:t>
            </a:r>
          </a:p>
          <a:p>
            <a:pPr indent="-355600" lvl="0" marL="45720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Settings :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965200" y="622299"/>
            <a:ext cx="2908299" cy="5244069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965200" y="622300"/>
            <a:ext cx="2908299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Travel Memo</a:t>
            </a:r>
          </a:p>
        </p:txBody>
      </p:sp>
      <p:sp>
        <p:nvSpPr>
          <p:cNvPr id="104" name="Shape 104"/>
          <p:cNvSpPr/>
          <p:nvPr/>
        </p:nvSpPr>
        <p:spPr>
          <a:xfrm>
            <a:off x="965200" y="1651000"/>
            <a:ext cx="2908299" cy="13208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Shape 105"/>
          <p:cNvSpPr/>
          <p:nvPr/>
        </p:nvSpPr>
        <p:spPr>
          <a:xfrm>
            <a:off x="965200" y="3530600"/>
            <a:ext cx="2908299" cy="13208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Shape 106"/>
          <p:cNvSpPr/>
          <p:nvPr/>
        </p:nvSpPr>
        <p:spPr>
          <a:xfrm>
            <a:off x="965200" y="5054600"/>
            <a:ext cx="2908299" cy="3556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Shape 1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5200" y="3530600"/>
            <a:ext cx="2908299" cy="131395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965200" y="1281667"/>
            <a:ext cx="113979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</p:txBody>
      </p:sp>
      <p:pic>
        <p:nvPicPr>
          <p:cNvPr id="109" name="Shape 10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5199" y="5054601"/>
            <a:ext cx="2908300" cy="811767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965199" y="3059667"/>
            <a:ext cx="12151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Completed</a:t>
            </a:r>
          </a:p>
        </p:txBody>
      </p:sp>
      <p:grpSp>
        <p:nvGrpSpPr>
          <p:cNvPr id="111" name="Shape 111"/>
          <p:cNvGrpSpPr/>
          <p:nvPr/>
        </p:nvGrpSpPr>
        <p:grpSpPr>
          <a:xfrm>
            <a:off x="965200" y="1651000"/>
            <a:ext cx="2908299" cy="1504950"/>
            <a:chOff x="965200" y="1651000"/>
            <a:chExt cx="2908299" cy="1504950"/>
          </a:xfrm>
        </p:grpSpPr>
        <p:pic>
          <p:nvPicPr>
            <p:cNvPr id="112" name="Shape 11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65200" y="1651000"/>
              <a:ext cx="2908299" cy="1320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3" name="Shape 113"/>
            <p:cNvSpPr/>
            <p:nvPr/>
          </p:nvSpPr>
          <p:spPr>
            <a:xfrm>
              <a:off x="3276600" y="2711450"/>
              <a:ext cx="508000" cy="444500"/>
            </a:xfrm>
            <a:prstGeom prst="ellipse">
              <a:avLst/>
            </a:prstGeom>
            <a:noFill/>
            <a:ln cap="flat" cmpd="sng" w="28575">
              <a:solidFill>
                <a:srgbClr val="00B0F0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Shape 114"/>
          <p:cNvSpPr/>
          <p:nvPr/>
        </p:nvSpPr>
        <p:spPr>
          <a:xfrm>
            <a:off x="3276600" y="4591051"/>
            <a:ext cx="508000" cy="444500"/>
          </a:xfrm>
          <a:prstGeom prst="ellipse">
            <a:avLst/>
          </a:prstGeom>
          <a:noFill/>
          <a:ln cap="flat" cmpd="sng" w="28575">
            <a:solidFill>
              <a:srgbClr val="00B0F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Shape 115"/>
          <p:cNvSpPr/>
          <p:nvPr/>
        </p:nvSpPr>
        <p:spPr>
          <a:xfrm>
            <a:off x="5105400" y="622299"/>
            <a:ext cx="2908299" cy="5244069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105400" y="622300"/>
            <a:ext cx="2908299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Travel Memo</a:t>
            </a:r>
          </a:p>
        </p:txBody>
      </p:sp>
      <p:sp>
        <p:nvSpPr>
          <p:cNvPr id="117" name="Shape 117"/>
          <p:cNvSpPr/>
          <p:nvPr/>
        </p:nvSpPr>
        <p:spPr>
          <a:xfrm>
            <a:off x="5105401" y="1650999"/>
            <a:ext cx="2908299" cy="2234684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Shape 118"/>
          <p:cNvSpPr txBox="1"/>
          <p:nvPr/>
        </p:nvSpPr>
        <p:spPr>
          <a:xfrm>
            <a:off x="5105400" y="1281667"/>
            <a:ext cx="113979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5116858" y="3970714"/>
            <a:ext cx="12151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Completed</a:t>
            </a:r>
          </a:p>
        </p:txBody>
      </p:sp>
      <p:grpSp>
        <p:nvGrpSpPr>
          <p:cNvPr id="120" name="Shape 120"/>
          <p:cNvGrpSpPr/>
          <p:nvPr/>
        </p:nvGrpSpPr>
        <p:grpSpPr>
          <a:xfrm>
            <a:off x="5105400" y="1651000"/>
            <a:ext cx="2908299" cy="1504950"/>
            <a:chOff x="965200" y="1651000"/>
            <a:chExt cx="2908299" cy="1504950"/>
          </a:xfrm>
        </p:grpSpPr>
        <p:pic>
          <p:nvPicPr>
            <p:cNvPr id="121" name="Shape 12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65200" y="1651000"/>
              <a:ext cx="2908299" cy="1320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2" name="Shape 122"/>
            <p:cNvSpPr/>
            <p:nvPr/>
          </p:nvSpPr>
          <p:spPr>
            <a:xfrm>
              <a:off x="3276600" y="2711450"/>
              <a:ext cx="508000" cy="444500"/>
            </a:xfrm>
            <a:prstGeom prst="ellipse">
              <a:avLst/>
            </a:prstGeom>
            <a:noFill/>
            <a:ln cap="flat" cmpd="sng" w="28575">
              <a:solidFill>
                <a:srgbClr val="00B0F0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3" name="Shape 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05400" y="4477994"/>
            <a:ext cx="2908299" cy="123403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 txBox="1"/>
          <p:nvPr/>
        </p:nvSpPr>
        <p:spPr>
          <a:xfrm>
            <a:off x="5105400" y="3147596"/>
            <a:ext cx="144776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San Francisco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5105400" y="3406973"/>
            <a:ext cx="29082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Details about San francisco</a:t>
            </a:r>
          </a:p>
        </p:txBody>
      </p:sp>
      <p:sp>
        <p:nvSpPr>
          <p:cNvPr id="126" name="Shape 126"/>
          <p:cNvSpPr txBox="1"/>
          <p:nvPr/>
        </p:nvSpPr>
        <p:spPr>
          <a:xfrm>
            <a:off x="6935424" y="3178373"/>
            <a:ext cx="115057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baseline="30000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Sept 2016</a:t>
            </a:r>
          </a:p>
        </p:txBody>
      </p:sp>
      <p:sp>
        <p:nvSpPr>
          <p:cNvPr id="127" name="Shape 127"/>
          <p:cNvSpPr/>
          <p:nvPr/>
        </p:nvSpPr>
        <p:spPr>
          <a:xfrm>
            <a:off x="7416800" y="5399385"/>
            <a:ext cx="508000" cy="444500"/>
          </a:xfrm>
          <a:prstGeom prst="ellipse">
            <a:avLst/>
          </a:prstGeom>
          <a:noFill/>
          <a:ln cap="flat" cmpd="sng" w="28575">
            <a:solidFill>
              <a:srgbClr val="00B0F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Shape 128"/>
          <p:cNvSpPr/>
          <p:nvPr/>
        </p:nvSpPr>
        <p:spPr>
          <a:xfrm>
            <a:off x="3276600" y="5410200"/>
            <a:ext cx="508000" cy="433684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</a:p>
        </p:txBody>
      </p:sp>
      <p:sp>
        <p:nvSpPr>
          <p:cNvPr id="129" name="Shape 129"/>
          <p:cNvSpPr/>
          <p:nvPr/>
        </p:nvSpPr>
        <p:spPr>
          <a:xfrm>
            <a:off x="7461250" y="5376901"/>
            <a:ext cx="508000" cy="433684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</a:p>
        </p:txBody>
      </p:sp>
      <p:sp>
        <p:nvSpPr>
          <p:cNvPr id="130" name="Shape 130"/>
          <p:cNvSpPr/>
          <p:nvPr/>
        </p:nvSpPr>
        <p:spPr>
          <a:xfrm>
            <a:off x="9068418" y="622297"/>
            <a:ext cx="2908299" cy="5244069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9068418" y="622299"/>
            <a:ext cx="2908299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trip</a:t>
            </a:r>
          </a:p>
        </p:txBody>
      </p:sp>
      <p:grpSp>
        <p:nvGrpSpPr>
          <p:cNvPr id="132" name="Shape 132"/>
          <p:cNvGrpSpPr/>
          <p:nvPr/>
        </p:nvGrpSpPr>
        <p:grpSpPr>
          <a:xfrm>
            <a:off x="1133708" y="818118"/>
            <a:ext cx="215590" cy="152400"/>
            <a:chOff x="1133708" y="818118"/>
            <a:chExt cx="215590" cy="152400"/>
          </a:xfrm>
        </p:grpSpPr>
        <p:cxnSp>
          <p:nvCxnSpPr>
            <p:cNvPr id="133" name="Shape 133"/>
            <p:cNvCxnSpPr/>
            <p:nvPr/>
          </p:nvCxnSpPr>
          <p:spPr>
            <a:xfrm>
              <a:off x="1137424" y="818118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134" name="Shape 134"/>
            <p:cNvCxnSpPr/>
            <p:nvPr/>
          </p:nvCxnSpPr>
          <p:spPr>
            <a:xfrm>
              <a:off x="1133708" y="892462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135" name="Shape 135"/>
            <p:cNvCxnSpPr/>
            <p:nvPr/>
          </p:nvCxnSpPr>
          <p:spPr>
            <a:xfrm>
              <a:off x="1133708" y="970519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36" name="Shape 136"/>
          <p:cNvGrpSpPr/>
          <p:nvPr/>
        </p:nvGrpSpPr>
        <p:grpSpPr>
          <a:xfrm>
            <a:off x="5261208" y="811555"/>
            <a:ext cx="215590" cy="152400"/>
            <a:chOff x="1133708" y="818118"/>
            <a:chExt cx="215590" cy="152400"/>
          </a:xfrm>
        </p:grpSpPr>
        <p:cxnSp>
          <p:nvCxnSpPr>
            <p:cNvPr id="137" name="Shape 137"/>
            <p:cNvCxnSpPr/>
            <p:nvPr/>
          </p:nvCxnSpPr>
          <p:spPr>
            <a:xfrm>
              <a:off x="1137424" y="818118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138" name="Shape 138"/>
            <p:cNvCxnSpPr/>
            <p:nvPr/>
          </p:nvCxnSpPr>
          <p:spPr>
            <a:xfrm>
              <a:off x="1133708" y="892462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139" name="Shape 139"/>
            <p:cNvCxnSpPr/>
            <p:nvPr/>
          </p:nvCxnSpPr>
          <p:spPr>
            <a:xfrm>
              <a:off x="1133708" y="970519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40" name="Shape 140"/>
          <p:cNvGrpSpPr/>
          <p:nvPr/>
        </p:nvGrpSpPr>
        <p:grpSpPr>
          <a:xfrm>
            <a:off x="9270382" y="831848"/>
            <a:ext cx="215590" cy="152400"/>
            <a:chOff x="1133708" y="818118"/>
            <a:chExt cx="215590" cy="152400"/>
          </a:xfrm>
        </p:grpSpPr>
        <p:cxnSp>
          <p:nvCxnSpPr>
            <p:cNvPr id="141" name="Shape 141"/>
            <p:cNvCxnSpPr/>
            <p:nvPr/>
          </p:nvCxnSpPr>
          <p:spPr>
            <a:xfrm>
              <a:off x="1137424" y="818118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142" name="Shape 142"/>
            <p:cNvCxnSpPr/>
            <p:nvPr/>
          </p:nvCxnSpPr>
          <p:spPr>
            <a:xfrm>
              <a:off x="1133708" y="892462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143" name="Shape 143"/>
            <p:cNvCxnSpPr/>
            <p:nvPr/>
          </p:nvCxnSpPr>
          <p:spPr>
            <a:xfrm>
              <a:off x="1133708" y="970519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cxnSp>
        <p:nvCxnSpPr>
          <p:cNvPr id="144" name="Shape 144"/>
          <p:cNvCxnSpPr/>
          <p:nvPr/>
        </p:nvCxnSpPr>
        <p:spPr>
          <a:xfrm flipH="1" rot="10800000">
            <a:off x="7990424" y="3885683"/>
            <a:ext cx="1075085" cy="1610527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145" name="Shape 145"/>
          <p:cNvCxnSpPr/>
          <p:nvPr/>
        </p:nvCxnSpPr>
        <p:spPr>
          <a:xfrm>
            <a:off x="3873500" y="2540000"/>
            <a:ext cx="1231899" cy="12699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triangle"/>
          </a:ln>
        </p:spPr>
      </p:cxnSp>
      <p:grpSp>
        <p:nvGrpSpPr>
          <p:cNvPr id="146" name="Shape 146"/>
          <p:cNvGrpSpPr/>
          <p:nvPr/>
        </p:nvGrpSpPr>
        <p:grpSpPr>
          <a:xfrm>
            <a:off x="9245600" y="1426944"/>
            <a:ext cx="2603499" cy="376455"/>
            <a:chOff x="9245600" y="1426944"/>
            <a:chExt cx="2603499" cy="376455"/>
          </a:xfrm>
        </p:grpSpPr>
        <p:cxnSp>
          <p:nvCxnSpPr>
            <p:cNvPr id="147" name="Shape 147"/>
            <p:cNvCxnSpPr/>
            <p:nvPr/>
          </p:nvCxnSpPr>
          <p:spPr>
            <a:xfrm>
              <a:off x="9270382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148" name="Shape 148"/>
            <p:cNvSpPr txBox="1"/>
            <p:nvPr/>
          </p:nvSpPr>
          <p:spPr>
            <a:xfrm>
              <a:off x="9245600" y="1426944"/>
              <a:ext cx="114980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Trip Name</a:t>
              </a:r>
            </a:p>
          </p:txBody>
        </p:sp>
      </p:grpSp>
      <p:grpSp>
        <p:nvGrpSpPr>
          <p:cNvPr id="149" name="Shape 149"/>
          <p:cNvGrpSpPr/>
          <p:nvPr/>
        </p:nvGrpSpPr>
        <p:grpSpPr>
          <a:xfrm>
            <a:off x="9233210" y="1953221"/>
            <a:ext cx="2578717" cy="376455"/>
            <a:chOff x="9208428" y="1426944"/>
            <a:chExt cx="2578717" cy="376455"/>
          </a:xfrm>
        </p:grpSpPr>
        <p:cxnSp>
          <p:nvCxnSpPr>
            <p:cNvPr id="150" name="Shape 150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151" name="Shape 151"/>
            <p:cNvSpPr txBox="1"/>
            <p:nvPr/>
          </p:nvSpPr>
          <p:spPr>
            <a:xfrm>
              <a:off x="9245600" y="1426944"/>
              <a:ext cx="166346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Trip Description</a:t>
              </a:r>
            </a:p>
          </p:txBody>
        </p:sp>
      </p:grpSp>
      <p:grpSp>
        <p:nvGrpSpPr>
          <p:cNvPr id="152" name="Shape 152"/>
          <p:cNvGrpSpPr/>
          <p:nvPr/>
        </p:nvGrpSpPr>
        <p:grpSpPr>
          <a:xfrm>
            <a:off x="9233210" y="2459674"/>
            <a:ext cx="2578717" cy="376455"/>
            <a:chOff x="9208428" y="1426944"/>
            <a:chExt cx="2578717" cy="376455"/>
          </a:xfrm>
        </p:grpSpPr>
        <p:cxnSp>
          <p:nvCxnSpPr>
            <p:cNvPr id="153" name="Shape 153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154" name="Shape 154"/>
            <p:cNvSpPr txBox="1"/>
            <p:nvPr/>
          </p:nvSpPr>
          <p:spPr>
            <a:xfrm>
              <a:off x="9245600" y="1426944"/>
              <a:ext cx="1105687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Start date</a:t>
              </a:r>
            </a:p>
          </p:txBody>
        </p:sp>
      </p:grpSp>
      <p:grpSp>
        <p:nvGrpSpPr>
          <p:cNvPr id="155" name="Shape 155"/>
          <p:cNvGrpSpPr/>
          <p:nvPr/>
        </p:nvGrpSpPr>
        <p:grpSpPr>
          <a:xfrm>
            <a:off x="9245600" y="2928332"/>
            <a:ext cx="2578717" cy="376455"/>
            <a:chOff x="9208428" y="1426944"/>
            <a:chExt cx="2578717" cy="376455"/>
          </a:xfrm>
        </p:grpSpPr>
        <p:cxnSp>
          <p:nvCxnSpPr>
            <p:cNvPr id="156" name="Shape 156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157" name="Shape 157"/>
            <p:cNvSpPr txBox="1"/>
            <p:nvPr/>
          </p:nvSpPr>
          <p:spPr>
            <a:xfrm>
              <a:off x="9245600" y="1426944"/>
              <a:ext cx="100674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Duration</a:t>
              </a:r>
            </a:p>
          </p:txBody>
        </p:sp>
      </p:grpSp>
      <p:sp>
        <p:nvSpPr>
          <p:cNvPr id="158" name="Shape 158"/>
          <p:cNvSpPr/>
          <p:nvPr/>
        </p:nvSpPr>
        <p:spPr>
          <a:xfrm>
            <a:off x="9282771" y="3469075"/>
            <a:ext cx="2566327" cy="2257621"/>
          </a:xfrm>
          <a:prstGeom prst="roundRect">
            <a:avLst>
              <a:gd fmla="val 16667" name="adj"/>
            </a:avLst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Photos. Tap to add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photos to your trip</a:t>
            </a:r>
          </a:p>
        </p:txBody>
      </p:sp>
      <p:sp>
        <p:nvSpPr>
          <p:cNvPr id="159" name="Shape 159"/>
          <p:cNvSpPr/>
          <p:nvPr/>
        </p:nvSpPr>
        <p:spPr>
          <a:xfrm>
            <a:off x="11673774" y="831849"/>
            <a:ext cx="138154" cy="149053"/>
          </a:xfrm>
          <a:prstGeom prst="plus">
            <a:avLst>
              <a:gd fmla="val 25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Shape 160"/>
          <p:cNvSpPr txBox="1"/>
          <p:nvPr/>
        </p:nvSpPr>
        <p:spPr>
          <a:xfrm>
            <a:off x="153950" y="2076100"/>
            <a:ext cx="6579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(Card 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View)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335900" y="195950"/>
            <a:ext cx="1215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Create Trip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/>
        </p:nvSpPr>
        <p:spPr>
          <a:xfrm>
            <a:off x="407018" y="609597"/>
            <a:ext cx="2908299" cy="5244069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07018" y="609599"/>
            <a:ext cx="2908299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trip</a:t>
            </a:r>
          </a:p>
        </p:txBody>
      </p:sp>
      <p:grpSp>
        <p:nvGrpSpPr>
          <p:cNvPr id="168" name="Shape 168"/>
          <p:cNvGrpSpPr/>
          <p:nvPr/>
        </p:nvGrpSpPr>
        <p:grpSpPr>
          <a:xfrm>
            <a:off x="608982" y="819148"/>
            <a:ext cx="215590" cy="152400"/>
            <a:chOff x="1133708" y="818118"/>
            <a:chExt cx="215590" cy="152400"/>
          </a:xfrm>
        </p:grpSpPr>
        <p:cxnSp>
          <p:nvCxnSpPr>
            <p:cNvPr id="169" name="Shape 169"/>
            <p:cNvCxnSpPr/>
            <p:nvPr/>
          </p:nvCxnSpPr>
          <p:spPr>
            <a:xfrm>
              <a:off x="1137424" y="818118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170" name="Shape 170"/>
            <p:cNvCxnSpPr/>
            <p:nvPr/>
          </p:nvCxnSpPr>
          <p:spPr>
            <a:xfrm>
              <a:off x="1133708" y="892462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171" name="Shape 171"/>
            <p:cNvCxnSpPr/>
            <p:nvPr/>
          </p:nvCxnSpPr>
          <p:spPr>
            <a:xfrm>
              <a:off x="1133708" y="970519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72" name="Shape 172"/>
          <p:cNvGrpSpPr/>
          <p:nvPr/>
        </p:nvGrpSpPr>
        <p:grpSpPr>
          <a:xfrm>
            <a:off x="584200" y="1414244"/>
            <a:ext cx="2603499" cy="376455"/>
            <a:chOff x="9245600" y="1426944"/>
            <a:chExt cx="2603499" cy="376455"/>
          </a:xfrm>
        </p:grpSpPr>
        <p:cxnSp>
          <p:nvCxnSpPr>
            <p:cNvPr id="173" name="Shape 173"/>
            <p:cNvCxnSpPr/>
            <p:nvPr/>
          </p:nvCxnSpPr>
          <p:spPr>
            <a:xfrm>
              <a:off x="9270382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174" name="Shape 174"/>
            <p:cNvSpPr txBox="1"/>
            <p:nvPr/>
          </p:nvSpPr>
          <p:spPr>
            <a:xfrm>
              <a:off x="9245600" y="1426944"/>
              <a:ext cx="114980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Trip Name</a:t>
              </a:r>
            </a:p>
          </p:txBody>
        </p:sp>
      </p:grpSp>
      <p:grpSp>
        <p:nvGrpSpPr>
          <p:cNvPr id="175" name="Shape 175"/>
          <p:cNvGrpSpPr/>
          <p:nvPr/>
        </p:nvGrpSpPr>
        <p:grpSpPr>
          <a:xfrm>
            <a:off x="571810" y="1940521"/>
            <a:ext cx="2578717" cy="376455"/>
            <a:chOff x="9208428" y="1426944"/>
            <a:chExt cx="2578717" cy="376455"/>
          </a:xfrm>
        </p:grpSpPr>
        <p:cxnSp>
          <p:nvCxnSpPr>
            <p:cNvPr id="176" name="Shape 176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177" name="Shape 177"/>
            <p:cNvSpPr txBox="1"/>
            <p:nvPr/>
          </p:nvSpPr>
          <p:spPr>
            <a:xfrm>
              <a:off x="9245600" y="1426944"/>
              <a:ext cx="166346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Trip Description</a:t>
              </a:r>
            </a:p>
          </p:txBody>
        </p:sp>
      </p:grpSp>
      <p:grpSp>
        <p:nvGrpSpPr>
          <p:cNvPr id="178" name="Shape 178"/>
          <p:cNvGrpSpPr/>
          <p:nvPr/>
        </p:nvGrpSpPr>
        <p:grpSpPr>
          <a:xfrm>
            <a:off x="571810" y="2446974"/>
            <a:ext cx="2578717" cy="376455"/>
            <a:chOff x="9208428" y="1426944"/>
            <a:chExt cx="2578717" cy="376455"/>
          </a:xfrm>
        </p:grpSpPr>
        <p:cxnSp>
          <p:nvCxnSpPr>
            <p:cNvPr id="179" name="Shape 179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180" name="Shape 180"/>
            <p:cNvSpPr txBox="1"/>
            <p:nvPr/>
          </p:nvSpPr>
          <p:spPr>
            <a:xfrm>
              <a:off x="9245600" y="1426944"/>
              <a:ext cx="1105687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Start date</a:t>
              </a:r>
            </a:p>
          </p:txBody>
        </p:sp>
      </p:grpSp>
      <p:grpSp>
        <p:nvGrpSpPr>
          <p:cNvPr id="181" name="Shape 181"/>
          <p:cNvGrpSpPr/>
          <p:nvPr/>
        </p:nvGrpSpPr>
        <p:grpSpPr>
          <a:xfrm>
            <a:off x="584200" y="2915632"/>
            <a:ext cx="2578717" cy="376455"/>
            <a:chOff x="9208428" y="1426944"/>
            <a:chExt cx="2578717" cy="376455"/>
          </a:xfrm>
        </p:grpSpPr>
        <p:cxnSp>
          <p:nvCxnSpPr>
            <p:cNvPr id="182" name="Shape 182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183" name="Shape 183"/>
            <p:cNvSpPr txBox="1"/>
            <p:nvPr/>
          </p:nvSpPr>
          <p:spPr>
            <a:xfrm>
              <a:off x="9245600" y="1426944"/>
              <a:ext cx="100674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Duration</a:t>
              </a:r>
            </a:p>
          </p:txBody>
        </p:sp>
      </p:grpSp>
      <p:sp>
        <p:nvSpPr>
          <p:cNvPr id="184" name="Shape 184"/>
          <p:cNvSpPr/>
          <p:nvPr/>
        </p:nvSpPr>
        <p:spPr>
          <a:xfrm>
            <a:off x="621372" y="3456375"/>
            <a:ext cx="2566327" cy="2257621"/>
          </a:xfrm>
          <a:prstGeom prst="roundRect">
            <a:avLst>
              <a:gd fmla="val 16667" name="adj"/>
            </a:avLst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Photos. Tap to add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photos to your trip</a:t>
            </a:r>
          </a:p>
        </p:txBody>
      </p:sp>
      <p:sp>
        <p:nvSpPr>
          <p:cNvPr id="185" name="Shape 185"/>
          <p:cNvSpPr/>
          <p:nvPr/>
        </p:nvSpPr>
        <p:spPr>
          <a:xfrm>
            <a:off x="3012374" y="821528"/>
            <a:ext cx="138154" cy="149053"/>
          </a:xfrm>
          <a:prstGeom prst="plus">
            <a:avLst>
              <a:gd fmla="val 25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Shape 186"/>
          <p:cNvSpPr txBox="1"/>
          <p:nvPr/>
        </p:nvSpPr>
        <p:spPr>
          <a:xfrm>
            <a:off x="609287" y="1734555"/>
            <a:ext cx="1712584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Please enter a trip name</a:t>
            </a:r>
          </a:p>
        </p:txBody>
      </p:sp>
      <p:sp>
        <p:nvSpPr>
          <p:cNvPr id="187" name="Shape 187"/>
          <p:cNvSpPr/>
          <p:nvPr/>
        </p:nvSpPr>
        <p:spPr>
          <a:xfrm>
            <a:off x="4320023" y="602481"/>
            <a:ext cx="2908299" cy="5244069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4320023" y="602483"/>
            <a:ext cx="2908299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trip</a:t>
            </a:r>
          </a:p>
        </p:txBody>
      </p:sp>
      <p:grpSp>
        <p:nvGrpSpPr>
          <p:cNvPr id="189" name="Shape 189"/>
          <p:cNvGrpSpPr/>
          <p:nvPr/>
        </p:nvGrpSpPr>
        <p:grpSpPr>
          <a:xfrm>
            <a:off x="4521986" y="812032"/>
            <a:ext cx="215590" cy="152400"/>
            <a:chOff x="1133708" y="818118"/>
            <a:chExt cx="215590" cy="152400"/>
          </a:xfrm>
        </p:grpSpPr>
        <p:cxnSp>
          <p:nvCxnSpPr>
            <p:cNvPr id="190" name="Shape 190"/>
            <p:cNvCxnSpPr/>
            <p:nvPr/>
          </p:nvCxnSpPr>
          <p:spPr>
            <a:xfrm>
              <a:off x="1137424" y="818118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191" name="Shape 191"/>
            <p:cNvCxnSpPr/>
            <p:nvPr/>
          </p:nvCxnSpPr>
          <p:spPr>
            <a:xfrm>
              <a:off x="1133708" y="892462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192" name="Shape 192"/>
            <p:cNvCxnSpPr/>
            <p:nvPr/>
          </p:nvCxnSpPr>
          <p:spPr>
            <a:xfrm>
              <a:off x="1133708" y="970519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93" name="Shape 193"/>
          <p:cNvGrpSpPr/>
          <p:nvPr/>
        </p:nvGrpSpPr>
        <p:grpSpPr>
          <a:xfrm>
            <a:off x="4497205" y="1407128"/>
            <a:ext cx="2603499" cy="376455"/>
            <a:chOff x="9245600" y="1426944"/>
            <a:chExt cx="2603499" cy="376455"/>
          </a:xfrm>
        </p:grpSpPr>
        <p:cxnSp>
          <p:nvCxnSpPr>
            <p:cNvPr id="194" name="Shape 194"/>
            <p:cNvCxnSpPr/>
            <p:nvPr/>
          </p:nvCxnSpPr>
          <p:spPr>
            <a:xfrm>
              <a:off x="9270382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195" name="Shape 195"/>
            <p:cNvSpPr txBox="1"/>
            <p:nvPr/>
          </p:nvSpPr>
          <p:spPr>
            <a:xfrm>
              <a:off x="9245600" y="1426944"/>
              <a:ext cx="100623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Australia</a:t>
              </a:r>
            </a:p>
          </p:txBody>
        </p:sp>
      </p:grpSp>
      <p:grpSp>
        <p:nvGrpSpPr>
          <p:cNvPr id="196" name="Shape 196"/>
          <p:cNvGrpSpPr/>
          <p:nvPr/>
        </p:nvGrpSpPr>
        <p:grpSpPr>
          <a:xfrm>
            <a:off x="4484815" y="1933405"/>
            <a:ext cx="2578717" cy="376455"/>
            <a:chOff x="9208428" y="1426944"/>
            <a:chExt cx="2578717" cy="376455"/>
          </a:xfrm>
        </p:grpSpPr>
        <p:cxnSp>
          <p:nvCxnSpPr>
            <p:cNvPr id="197" name="Shape 197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198" name="Shape 198"/>
            <p:cNvSpPr txBox="1"/>
            <p:nvPr/>
          </p:nvSpPr>
          <p:spPr>
            <a:xfrm>
              <a:off x="9245600" y="1426944"/>
              <a:ext cx="2371354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Melbourne, Perth &amp; NZ</a:t>
              </a:r>
            </a:p>
          </p:txBody>
        </p:sp>
      </p:grpSp>
      <p:grpSp>
        <p:nvGrpSpPr>
          <p:cNvPr id="199" name="Shape 199"/>
          <p:cNvGrpSpPr/>
          <p:nvPr/>
        </p:nvGrpSpPr>
        <p:grpSpPr>
          <a:xfrm>
            <a:off x="4484815" y="2439858"/>
            <a:ext cx="2578717" cy="376455"/>
            <a:chOff x="9208428" y="1426944"/>
            <a:chExt cx="2578717" cy="376455"/>
          </a:xfrm>
        </p:grpSpPr>
        <p:cxnSp>
          <p:nvCxnSpPr>
            <p:cNvPr id="200" name="Shape 200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201" name="Shape 201"/>
            <p:cNvSpPr txBox="1"/>
            <p:nvPr/>
          </p:nvSpPr>
          <p:spPr>
            <a:xfrm>
              <a:off x="9245600" y="1426944"/>
              <a:ext cx="1551130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10</a:t>
              </a:r>
              <a:r>
                <a:rPr baseline="30000"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th</a:t>
              </a: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Nov 2016</a:t>
              </a:r>
            </a:p>
          </p:txBody>
        </p:sp>
      </p:grpSp>
      <p:grpSp>
        <p:nvGrpSpPr>
          <p:cNvPr id="202" name="Shape 202"/>
          <p:cNvGrpSpPr/>
          <p:nvPr/>
        </p:nvGrpSpPr>
        <p:grpSpPr>
          <a:xfrm>
            <a:off x="4497205" y="2908516"/>
            <a:ext cx="2578717" cy="376455"/>
            <a:chOff x="9208428" y="1426944"/>
            <a:chExt cx="2578717" cy="376455"/>
          </a:xfrm>
        </p:grpSpPr>
        <p:cxnSp>
          <p:nvCxnSpPr>
            <p:cNvPr id="203" name="Shape 203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204" name="Shape 204"/>
            <p:cNvSpPr txBox="1"/>
            <p:nvPr/>
          </p:nvSpPr>
          <p:spPr>
            <a:xfrm>
              <a:off x="9245600" y="1426944"/>
              <a:ext cx="100674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Duration</a:t>
              </a:r>
            </a:p>
          </p:txBody>
        </p:sp>
      </p:grpSp>
      <p:sp>
        <p:nvSpPr>
          <p:cNvPr id="205" name="Shape 205"/>
          <p:cNvSpPr/>
          <p:nvPr/>
        </p:nvSpPr>
        <p:spPr>
          <a:xfrm>
            <a:off x="4484814" y="3449260"/>
            <a:ext cx="2566327" cy="2257621"/>
          </a:xfrm>
          <a:prstGeom prst="roundRect">
            <a:avLst>
              <a:gd fmla="val 16667" name="adj"/>
            </a:avLst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Photos. Tap to add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photos to your trip</a:t>
            </a:r>
          </a:p>
        </p:txBody>
      </p:sp>
      <p:sp>
        <p:nvSpPr>
          <p:cNvPr id="206" name="Shape 206"/>
          <p:cNvSpPr/>
          <p:nvPr/>
        </p:nvSpPr>
        <p:spPr>
          <a:xfrm>
            <a:off x="6925378" y="814412"/>
            <a:ext cx="138154" cy="149053"/>
          </a:xfrm>
          <a:prstGeom prst="plus">
            <a:avLst>
              <a:gd fmla="val 25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7961975" y="600625"/>
            <a:ext cx="2908299" cy="5244069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7961975" y="600625"/>
            <a:ext cx="2908299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trip</a:t>
            </a:r>
          </a:p>
        </p:txBody>
      </p:sp>
      <p:grpSp>
        <p:nvGrpSpPr>
          <p:cNvPr id="209" name="Shape 209"/>
          <p:cNvGrpSpPr/>
          <p:nvPr/>
        </p:nvGrpSpPr>
        <p:grpSpPr>
          <a:xfrm>
            <a:off x="8163939" y="810175"/>
            <a:ext cx="215590" cy="152400"/>
            <a:chOff x="1133708" y="818118"/>
            <a:chExt cx="215590" cy="152400"/>
          </a:xfrm>
        </p:grpSpPr>
        <p:cxnSp>
          <p:nvCxnSpPr>
            <p:cNvPr id="210" name="Shape 210"/>
            <p:cNvCxnSpPr/>
            <p:nvPr/>
          </p:nvCxnSpPr>
          <p:spPr>
            <a:xfrm>
              <a:off x="1137424" y="818118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211" name="Shape 211"/>
            <p:cNvCxnSpPr/>
            <p:nvPr/>
          </p:nvCxnSpPr>
          <p:spPr>
            <a:xfrm>
              <a:off x="1133708" y="892462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212" name="Shape 212"/>
            <p:cNvCxnSpPr/>
            <p:nvPr/>
          </p:nvCxnSpPr>
          <p:spPr>
            <a:xfrm>
              <a:off x="1133708" y="970519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cxnSp>
        <p:nvCxnSpPr>
          <p:cNvPr id="213" name="Shape 213"/>
          <p:cNvCxnSpPr/>
          <p:nvPr/>
        </p:nvCxnSpPr>
        <p:spPr>
          <a:xfrm>
            <a:off x="8151549" y="2022124"/>
            <a:ext cx="2578717" cy="12699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214" name="Shape 214"/>
          <p:cNvSpPr txBox="1"/>
          <p:nvPr/>
        </p:nvSpPr>
        <p:spPr>
          <a:xfrm>
            <a:off x="8139157" y="1405270"/>
            <a:ext cx="198323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Melbourne Aiport,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Melbourne</a:t>
            </a:r>
          </a:p>
        </p:txBody>
      </p:sp>
      <p:sp>
        <p:nvSpPr>
          <p:cNvPr id="215" name="Shape 215"/>
          <p:cNvSpPr/>
          <p:nvPr/>
        </p:nvSpPr>
        <p:spPr>
          <a:xfrm>
            <a:off x="8070078" y="2189648"/>
            <a:ext cx="2660187" cy="3517233"/>
          </a:xfrm>
          <a:prstGeom prst="roundRect">
            <a:avLst>
              <a:gd fmla="val 16179" name="adj"/>
            </a:avLst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 View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Showing the address for the trip</a:t>
            </a:r>
          </a:p>
        </p:txBody>
      </p:sp>
      <p:sp>
        <p:nvSpPr>
          <p:cNvPr id="216" name="Shape 216"/>
          <p:cNvSpPr/>
          <p:nvPr/>
        </p:nvSpPr>
        <p:spPr>
          <a:xfrm>
            <a:off x="10567331" y="812554"/>
            <a:ext cx="138154" cy="149053"/>
          </a:xfrm>
          <a:prstGeom prst="plus">
            <a:avLst>
              <a:gd fmla="val 25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7" name="Shape 217"/>
          <p:cNvCxnSpPr/>
          <p:nvPr/>
        </p:nvCxnSpPr>
        <p:spPr>
          <a:xfrm>
            <a:off x="10730265" y="884519"/>
            <a:ext cx="804394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18" name="Shape 218"/>
          <p:cNvSpPr txBox="1"/>
          <p:nvPr/>
        </p:nvSpPr>
        <p:spPr>
          <a:xfrm>
            <a:off x="11611778" y="819149"/>
            <a:ext cx="614912" cy="923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Save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trip</a:t>
            </a:r>
          </a:p>
        </p:txBody>
      </p:sp>
      <p:sp>
        <p:nvSpPr>
          <p:cNvPr id="219" name="Shape 219"/>
          <p:cNvSpPr txBox="1"/>
          <p:nvPr/>
        </p:nvSpPr>
        <p:spPr>
          <a:xfrm>
            <a:off x="335900" y="195950"/>
            <a:ext cx="1215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Create Trip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/>
        </p:nvSpPr>
        <p:spPr>
          <a:xfrm>
            <a:off x="980083" y="986234"/>
            <a:ext cx="2908299" cy="5244069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980083" y="986236"/>
            <a:ext cx="2908299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trip</a:t>
            </a:r>
          </a:p>
        </p:txBody>
      </p:sp>
      <p:grpSp>
        <p:nvGrpSpPr>
          <p:cNvPr id="226" name="Shape 226"/>
          <p:cNvGrpSpPr/>
          <p:nvPr/>
        </p:nvGrpSpPr>
        <p:grpSpPr>
          <a:xfrm>
            <a:off x="1182047" y="1195785"/>
            <a:ext cx="215590" cy="152400"/>
            <a:chOff x="1133708" y="818118"/>
            <a:chExt cx="215590" cy="152400"/>
          </a:xfrm>
        </p:grpSpPr>
        <p:cxnSp>
          <p:nvCxnSpPr>
            <p:cNvPr id="227" name="Shape 227"/>
            <p:cNvCxnSpPr/>
            <p:nvPr/>
          </p:nvCxnSpPr>
          <p:spPr>
            <a:xfrm>
              <a:off x="1137424" y="818118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228" name="Shape 228"/>
            <p:cNvCxnSpPr/>
            <p:nvPr/>
          </p:nvCxnSpPr>
          <p:spPr>
            <a:xfrm>
              <a:off x="1133708" y="892462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229" name="Shape 229"/>
            <p:cNvCxnSpPr/>
            <p:nvPr/>
          </p:nvCxnSpPr>
          <p:spPr>
            <a:xfrm>
              <a:off x="1133708" y="970519"/>
              <a:ext cx="211873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230" name="Shape 230"/>
          <p:cNvGrpSpPr/>
          <p:nvPr/>
        </p:nvGrpSpPr>
        <p:grpSpPr>
          <a:xfrm>
            <a:off x="1157264" y="1790881"/>
            <a:ext cx="2603499" cy="376455"/>
            <a:chOff x="9245600" y="1426944"/>
            <a:chExt cx="2603499" cy="376455"/>
          </a:xfrm>
        </p:grpSpPr>
        <p:cxnSp>
          <p:nvCxnSpPr>
            <p:cNvPr id="231" name="Shape 231"/>
            <p:cNvCxnSpPr/>
            <p:nvPr/>
          </p:nvCxnSpPr>
          <p:spPr>
            <a:xfrm>
              <a:off x="9270382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232" name="Shape 232"/>
            <p:cNvSpPr txBox="1"/>
            <p:nvPr/>
          </p:nvSpPr>
          <p:spPr>
            <a:xfrm>
              <a:off x="9245600" y="1426944"/>
              <a:ext cx="103412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Yosemite</a:t>
              </a:r>
            </a:p>
          </p:txBody>
        </p:sp>
      </p:grpSp>
      <p:grpSp>
        <p:nvGrpSpPr>
          <p:cNvPr id="233" name="Shape 233"/>
          <p:cNvGrpSpPr/>
          <p:nvPr/>
        </p:nvGrpSpPr>
        <p:grpSpPr>
          <a:xfrm>
            <a:off x="1144875" y="2317158"/>
            <a:ext cx="2578717" cy="376455"/>
            <a:chOff x="9208428" y="1426944"/>
            <a:chExt cx="2578717" cy="376455"/>
          </a:xfrm>
        </p:grpSpPr>
        <p:cxnSp>
          <p:nvCxnSpPr>
            <p:cNvPr id="234" name="Shape 234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235" name="Shape 235"/>
            <p:cNvSpPr txBox="1"/>
            <p:nvPr/>
          </p:nvSpPr>
          <p:spPr>
            <a:xfrm>
              <a:off x="9245600" y="1426944"/>
              <a:ext cx="15991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Half dome hike</a:t>
              </a:r>
            </a:p>
          </p:txBody>
        </p:sp>
      </p:grpSp>
      <p:grpSp>
        <p:nvGrpSpPr>
          <p:cNvPr id="236" name="Shape 236"/>
          <p:cNvGrpSpPr/>
          <p:nvPr/>
        </p:nvGrpSpPr>
        <p:grpSpPr>
          <a:xfrm>
            <a:off x="1144875" y="2823611"/>
            <a:ext cx="2578717" cy="376455"/>
            <a:chOff x="9208428" y="1426944"/>
            <a:chExt cx="2578717" cy="376455"/>
          </a:xfrm>
        </p:grpSpPr>
        <p:cxnSp>
          <p:nvCxnSpPr>
            <p:cNvPr id="237" name="Shape 237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238" name="Shape 238"/>
            <p:cNvSpPr txBox="1"/>
            <p:nvPr/>
          </p:nvSpPr>
          <p:spPr>
            <a:xfrm>
              <a:off x="9245600" y="1426944"/>
              <a:ext cx="138852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10</a:t>
              </a:r>
              <a:r>
                <a:rPr baseline="30000"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th</a:t>
              </a: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Jun2016</a:t>
              </a:r>
            </a:p>
          </p:txBody>
        </p:sp>
      </p:grpSp>
      <p:grpSp>
        <p:nvGrpSpPr>
          <p:cNvPr id="239" name="Shape 239"/>
          <p:cNvGrpSpPr/>
          <p:nvPr/>
        </p:nvGrpSpPr>
        <p:grpSpPr>
          <a:xfrm>
            <a:off x="1157264" y="3292269"/>
            <a:ext cx="2578717" cy="376455"/>
            <a:chOff x="9208428" y="1426944"/>
            <a:chExt cx="2578717" cy="376455"/>
          </a:xfrm>
        </p:grpSpPr>
        <p:cxnSp>
          <p:nvCxnSpPr>
            <p:cNvPr id="240" name="Shape 240"/>
            <p:cNvCxnSpPr/>
            <p:nvPr/>
          </p:nvCxnSpPr>
          <p:spPr>
            <a:xfrm>
              <a:off x="9208428" y="1790700"/>
              <a:ext cx="2578717" cy="12699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241" name="Shape 241"/>
            <p:cNvSpPr txBox="1"/>
            <p:nvPr/>
          </p:nvSpPr>
          <p:spPr>
            <a:xfrm>
              <a:off x="9245600" y="1426944"/>
              <a:ext cx="100674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Duration</a:t>
              </a:r>
            </a:p>
          </p:txBody>
        </p:sp>
      </p:grpSp>
      <p:sp>
        <p:nvSpPr>
          <p:cNvPr id="242" name="Shape 242"/>
          <p:cNvSpPr/>
          <p:nvPr/>
        </p:nvSpPr>
        <p:spPr>
          <a:xfrm>
            <a:off x="1194437" y="3833012"/>
            <a:ext cx="2566327" cy="2257621"/>
          </a:xfrm>
          <a:prstGeom prst="roundRect">
            <a:avLst>
              <a:gd fmla="val 16667" name="adj"/>
            </a:avLst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Photos. Tap to add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photos to your trip</a:t>
            </a:r>
          </a:p>
        </p:txBody>
      </p:sp>
      <p:sp>
        <p:nvSpPr>
          <p:cNvPr id="243" name="Shape 243"/>
          <p:cNvSpPr/>
          <p:nvPr/>
        </p:nvSpPr>
        <p:spPr>
          <a:xfrm>
            <a:off x="3585439" y="1198165"/>
            <a:ext cx="138154" cy="149053"/>
          </a:xfrm>
          <a:prstGeom prst="plus">
            <a:avLst>
              <a:gd fmla="val 25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Shape 244"/>
          <p:cNvSpPr txBox="1"/>
          <p:nvPr/>
        </p:nvSpPr>
        <p:spPr>
          <a:xfrm>
            <a:off x="1157265" y="3144589"/>
            <a:ext cx="197477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This trip occurred in the past</a:t>
            </a:r>
          </a:p>
        </p:txBody>
      </p:sp>
      <p:cxnSp>
        <p:nvCxnSpPr>
          <p:cNvPr id="245" name="Shape 245"/>
          <p:cNvCxnSpPr>
            <a:stCxn id="242" idx="3"/>
          </p:cNvCxnSpPr>
          <p:nvPr/>
        </p:nvCxnSpPr>
        <p:spPr>
          <a:xfrm>
            <a:off x="3760764" y="4961823"/>
            <a:ext cx="14736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46" name="Shape 246"/>
          <p:cNvSpPr/>
          <p:nvPr/>
        </p:nvSpPr>
        <p:spPr>
          <a:xfrm>
            <a:off x="5234383" y="986272"/>
            <a:ext cx="2908199" cy="52440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Shape 247"/>
          <p:cNvSpPr/>
          <p:nvPr/>
        </p:nvSpPr>
        <p:spPr>
          <a:xfrm>
            <a:off x="5234383" y="986236"/>
            <a:ext cx="2908199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photos</a:t>
            </a:r>
          </a:p>
        </p:txBody>
      </p:sp>
      <p:sp>
        <p:nvSpPr>
          <p:cNvPr id="248" name="Shape 248"/>
          <p:cNvSpPr txBox="1"/>
          <p:nvPr/>
        </p:nvSpPr>
        <p:spPr>
          <a:xfrm>
            <a:off x="3993725" y="4585325"/>
            <a:ext cx="10077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Via Share</a:t>
            </a:r>
          </a:p>
        </p:txBody>
      </p:sp>
      <p:sp>
        <p:nvSpPr>
          <p:cNvPr id="249" name="Shape 249"/>
          <p:cNvSpPr/>
          <p:nvPr/>
        </p:nvSpPr>
        <p:spPr>
          <a:xfrm>
            <a:off x="5346450" y="1693500"/>
            <a:ext cx="1259700" cy="125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" name="Shape 250"/>
          <p:cNvSpPr/>
          <p:nvPr/>
        </p:nvSpPr>
        <p:spPr>
          <a:xfrm>
            <a:off x="6744500" y="1693500"/>
            <a:ext cx="1259700" cy="125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5359600" y="3088975"/>
            <a:ext cx="1259700" cy="125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" name="Shape 252"/>
          <p:cNvSpPr/>
          <p:nvPr/>
        </p:nvSpPr>
        <p:spPr>
          <a:xfrm>
            <a:off x="6757650" y="3088975"/>
            <a:ext cx="1259700" cy="125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5359600" y="4484450"/>
            <a:ext cx="1259700" cy="125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" name="Shape 254"/>
          <p:cNvSpPr/>
          <p:nvPr/>
        </p:nvSpPr>
        <p:spPr>
          <a:xfrm>
            <a:off x="6757650" y="4484450"/>
            <a:ext cx="1259700" cy="125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5" name="Shape 255"/>
          <p:cNvSpPr/>
          <p:nvPr/>
        </p:nvSpPr>
        <p:spPr>
          <a:xfrm>
            <a:off x="5359600" y="5879925"/>
            <a:ext cx="1259700" cy="37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6757650" y="5879925"/>
            <a:ext cx="1259700" cy="37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7" name="Shape 257"/>
          <p:cNvSpPr/>
          <p:nvPr/>
        </p:nvSpPr>
        <p:spPr>
          <a:xfrm>
            <a:off x="7776439" y="1198165"/>
            <a:ext cx="138300" cy="149100"/>
          </a:xfrm>
          <a:prstGeom prst="plus">
            <a:avLst>
              <a:gd fmla="val 25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Shape 258"/>
          <p:cNvSpPr/>
          <p:nvPr/>
        </p:nvSpPr>
        <p:spPr>
          <a:xfrm>
            <a:off x="8494333" y="986284"/>
            <a:ext cx="2908200" cy="52440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Shape 259"/>
          <p:cNvSpPr/>
          <p:nvPr/>
        </p:nvSpPr>
        <p:spPr>
          <a:xfrm>
            <a:off x="8494333" y="986286"/>
            <a:ext cx="2908200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trip</a:t>
            </a:r>
          </a:p>
        </p:txBody>
      </p:sp>
      <p:grpSp>
        <p:nvGrpSpPr>
          <p:cNvPr id="260" name="Shape 260"/>
          <p:cNvGrpSpPr/>
          <p:nvPr/>
        </p:nvGrpSpPr>
        <p:grpSpPr>
          <a:xfrm>
            <a:off x="8696297" y="1195835"/>
            <a:ext cx="215516" cy="152400"/>
            <a:chOff x="1133708" y="818118"/>
            <a:chExt cx="215516" cy="152400"/>
          </a:xfrm>
        </p:grpSpPr>
        <p:cxnSp>
          <p:nvCxnSpPr>
            <p:cNvPr id="261" name="Shape 261"/>
            <p:cNvCxnSpPr/>
            <p:nvPr/>
          </p:nvCxnSpPr>
          <p:spPr>
            <a:xfrm>
              <a:off x="1137424" y="818118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262" name="Shape 262"/>
            <p:cNvCxnSpPr/>
            <p:nvPr/>
          </p:nvCxnSpPr>
          <p:spPr>
            <a:xfrm>
              <a:off x="1133708" y="892462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263" name="Shape 263"/>
            <p:cNvCxnSpPr/>
            <p:nvPr/>
          </p:nvCxnSpPr>
          <p:spPr>
            <a:xfrm>
              <a:off x="1133708" y="970519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264" name="Shape 264"/>
          <p:cNvGrpSpPr/>
          <p:nvPr/>
        </p:nvGrpSpPr>
        <p:grpSpPr>
          <a:xfrm>
            <a:off x="8671514" y="1790931"/>
            <a:ext cx="2603582" cy="376355"/>
            <a:chOff x="9245600" y="1426944"/>
            <a:chExt cx="2603582" cy="376355"/>
          </a:xfrm>
        </p:grpSpPr>
        <p:cxnSp>
          <p:nvCxnSpPr>
            <p:cNvPr id="265" name="Shape 265"/>
            <p:cNvCxnSpPr/>
            <p:nvPr/>
          </p:nvCxnSpPr>
          <p:spPr>
            <a:xfrm>
              <a:off x="9270382" y="1790700"/>
              <a:ext cx="2578800" cy="126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266" name="Shape 266"/>
            <p:cNvSpPr txBox="1"/>
            <p:nvPr/>
          </p:nvSpPr>
          <p:spPr>
            <a:xfrm>
              <a:off x="9245600" y="1426944"/>
              <a:ext cx="1034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Yosemite</a:t>
              </a:r>
            </a:p>
          </p:txBody>
        </p:sp>
      </p:grpSp>
      <p:grpSp>
        <p:nvGrpSpPr>
          <p:cNvPr id="267" name="Shape 267"/>
          <p:cNvGrpSpPr/>
          <p:nvPr/>
        </p:nvGrpSpPr>
        <p:grpSpPr>
          <a:xfrm>
            <a:off x="8659125" y="2317208"/>
            <a:ext cx="2578800" cy="376355"/>
            <a:chOff x="9208428" y="1426944"/>
            <a:chExt cx="2578800" cy="376355"/>
          </a:xfrm>
        </p:grpSpPr>
        <p:cxnSp>
          <p:nvCxnSpPr>
            <p:cNvPr id="268" name="Shape 268"/>
            <p:cNvCxnSpPr/>
            <p:nvPr/>
          </p:nvCxnSpPr>
          <p:spPr>
            <a:xfrm>
              <a:off x="9208428" y="1790700"/>
              <a:ext cx="2578800" cy="126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269" name="Shape 269"/>
            <p:cNvSpPr txBox="1"/>
            <p:nvPr/>
          </p:nvSpPr>
          <p:spPr>
            <a:xfrm>
              <a:off x="9245600" y="1426944"/>
              <a:ext cx="1599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Half dome hike</a:t>
              </a:r>
            </a:p>
          </p:txBody>
        </p:sp>
      </p:grpSp>
      <p:grpSp>
        <p:nvGrpSpPr>
          <p:cNvPr id="270" name="Shape 270"/>
          <p:cNvGrpSpPr/>
          <p:nvPr/>
        </p:nvGrpSpPr>
        <p:grpSpPr>
          <a:xfrm>
            <a:off x="8659125" y="2823661"/>
            <a:ext cx="2578800" cy="376355"/>
            <a:chOff x="9208428" y="1426944"/>
            <a:chExt cx="2578800" cy="376355"/>
          </a:xfrm>
        </p:grpSpPr>
        <p:cxnSp>
          <p:nvCxnSpPr>
            <p:cNvPr id="271" name="Shape 271"/>
            <p:cNvCxnSpPr/>
            <p:nvPr/>
          </p:nvCxnSpPr>
          <p:spPr>
            <a:xfrm>
              <a:off x="9208428" y="1790700"/>
              <a:ext cx="2578800" cy="126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272" name="Shape 272"/>
            <p:cNvSpPr txBox="1"/>
            <p:nvPr/>
          </p:nvSpPr>
          <p:spPr>
            <a:xfrm>
              <a:off x="9245600" y="1426944"/>
              <a:ext cx="1388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10</a:t>
              </a:r>
              <a:r>
                <a:rPr baseline="30000"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th</a:t>
              </a: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Jun2016</a:t>
              </a:r>
            </a:p>
          </p:txBody>
        </p:sp>
      </p:grpSp>
      <p:grpSp>
        <p:nvGrpSpPr>
          <p:cNvPr id="273" name="Shape 273"/>
          <p:cNvGrpSpPr/>
          <p:nvPr/>
        </p:nvGrpSpPr>
        <p:grpSpPr>
          <a:xfrm>
            <a:off x="8671514" y="3292319"/>
            <a:ext cx="2578800" cy="376355"/>
            <a:chOff x="9208428" y="1426944"/>
            <a:chExt cx="2578800" cy="376355"/>
          </a:xfrm>
        </p:grpSpPr>
        <p:cxnSp>
          <p:nvCxnSpPr>
            <p:cNvPr id="274" name="Shape 274"/>
            <p:cNvCxnSpPr/>
            <p:nvPr/>
          </p:nvCxnSpPr>
          <p:spPr>
            <a:xfrm>
              <a:off x="9208428" y="1790700"/>
              <a:ext cx="2578800" cy="126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275" name="Shape 275"/>
            <p:cNvSpPr txBox="1"/>
            <p:nvPr/>
          </p:nvSpPr>
          <p:spPr>
            <a:xfrm>
              <a:off x="9245600" y="1426944"/>
              <a:ext cx="1006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Duration</a:t>
              </a:r>
            </a:p>
          </p:txBody>
        </p:sp>
      </p:grpSp>
      <p:sp>
        <p:nvSpPr>
          <p:cNvPr id="276" name="Shape 276"/>
          <p:cNvSpPr/>
          <p:nvPr/>
        </p:nvSpPr>
        <p:spPr>
          <a:xfrm>
            <a:off x="11099689" y="1198215"/>
            <a:ext cx="138300" cy="149100"/>
          </a:xfrm>
          <a:prstGeom prst="plus">
            <a:avLst>
              <a:gd fmla="val 25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Shape 277"/>
          <p:cNvSpPr txBox="1"/>
          <p:nvPr/>
        </p:nvSpPr>
        <p:spPr>
          <a:xfrm>
            <a:off x="8671515" y="3144639"/>
            <a:ext cx="1974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This trip occurred in the past</a:t>
            </a:r>
          </a:p>
        </p:txBody>
      </p:sp>
      <p:pic>
        <p:nvPicPr>
          <p:cNvPr id="278" name="Shape 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5325" y="3872625"/>
            <a:ext cx="2566199" cy="1028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Shape 2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6386" y="5008425"/>
            <a:ext cx="2464078" cy="1028049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</p:pic>
      <p:sp>
        <p:nvSpPr>
          <p:cNvPr id="280" name="Shape 280"/>
          <p:cNvSpPr txBox="1"/>
          <p:nvPr/>
        </p:nvSpPr>
        <p:spPr>
          <a:xfrm>
            <a:off x="335900" y="195950"/>
            <a:ext cx="1215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Create Trip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/>
        </p:nvSpPr>
        <p:spPr>
          <a:xfrm>
            <a:off x="965200" y="622299"/>
            <a:ext cx="2908200" cy="52440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Shape 286"/>
          <p:cNvSpPr/>
          <p:nvPr/>
        </p:nvSpPr>
        <p:spPr>
          <a:xfrm>
            <a:off x="965200" y="622300"/>
            <a:ext cx="2908200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Travel Memo</a:t>
            </a:r>
          </a:p>
        </p:txBody>
      </p:sp>
      <p:sp>
        <p:nvSpPr>
          <p:cNvPr id="287" name="Shape 287"/>
          <p:cNvSpPr/>
          <p:nvPr/>
        </p:nvSpPr>
        <p:spPr>
          <a:xfrm>
            <a:off x="965200" y="1193800"/>
            <a:ext cx="2908200" cy="4650300"/>
          </a:xfrm>
          <a:prstGeom prst="rect">
            <a:avLst/>
          </a:prstGeom>
          <a:solidFill>
            <a:srgbClr val="3C78D8"/>
          </a:solidFill>
          <a:ln cap="flat" cmpd="sng" w="12700">
            <a:solidFill>
              <a:srgbClr val="3C78D8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8" name="Shape 2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8950" y="1452100"/>
            <a:ext cx="2060700" cy="195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Shape 289"/>
          <p:cNvSpPr/>
          <p:nvPr/>
        </p:nvSpPr>
        <p:spPr>
          <a:xfrm>
            <a:off x="3276500" y="5270250"/>
            <a:ext cx="507900" cy="433800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</a:p>
        </p:txBody>
      </p:sp>
      <p:grpSp>
        <p:nvGrpSpPr>
          <p:cNvPr id="290" name="Shape 290"/>
          <p:cNvGrpSpPr/>
          <p:nvPr/>
        </p:nvGrpSpPr>
        <p:grpSpPr>
          <a:xfrm>
            <a:off x="1133708" y="818118"/>
            <a:ext cx="215516" cy="152400"/>
            <a:chOff x="1133708" y="818118"/>
            <a:chExt cx="215516" cy="152400"/>
          </a:xfrm>
        </p:grpSpPr>
        <p:cxnSp>
          <p:nvCxnSpPr>
            <p:cNvPr id="291" name="Shape 291"/>
            <p:cNvCxnSpPr/>
            <p:nvPr/>
          </p:nvCxnSpPr>
          <p:spPr>
            <a:xfrm>
              <a:off x="1137424" y="818118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292" name="Shape 292"/>
            <p:cNvCxnSpPr/>
            <p:nvPr/>
          </p:nvCxnSpPr>
          <p:spPr>
            <a:xfrm>
              <a:off x="1133708" y="892462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293" name="Shape 293"/>
            <p:cNvCxnSpPr/>
            <p:nvPr/>
          </p:nvCxnSpPr>
          <p:spPr>
            <a:xfrm>
              <a:off x="1133708" y="970519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cxnSp>
        <p:nvCxnSpPr>
          <p:cNvPr id="294" name="Shape 294"/>
          <p:cNvCxnSpPr/>
          <p:nvPr/>
        </p:nvCxnSpPr>
        <p:spPr>
          <a:xfrm>
            <a:off x="3873500" y="2540000"/>
            <a:ext cx="2060700" cy="21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95" name="Shape 295"/>
          <p:cNvSpPr txBox="1"/>
          <p:nvPr/>
        </p:nvSpPr>
        <p:spPr>
          <a:xfrm>
            <a:off x="321900" y="119750"/>
            <a:ext cx="31278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Create Trip ( </a:t>
            </a:r>
            <a:r>
              <a:rPr lang="en-US">
                <a:solidFill>
                  <a:schemeClr val="dk1"/>
                </a:solidFill>
              </a:rPr>
              <a:t>Carousal View )</a:t>
            </a:r>
          </a:p>
        </p:txBody>
      </p:sp>
      <p:sp>
        <p:nvSpPr>
          <p:cNvPr id="296" name="Shape 296"/>
          <p:cNvSpPr txBox="1"/>
          <p:nvPr/>
        </p:nvSpPr>
        <p:spPr>
          <a:xfrm>
            <a:off x="1133700" y="3722925"/>
            <a:ext cx="27900" cy="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" name="Shape 297"/>
          <p:cNvSpPr txBox="1"/>
          <p:nvPr/>
        </p:nvSpPr>
        <p:spPr>
          <a:xfrm>
            <a:off x="2715200" y="3668825"/>
            <a:ext cx="1069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Upcoming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x="1049700" y="3668825"/>
            <a:ext cx="16656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San Francisco</a:t>
            </a:r>
          </a:p>
        </p:txBody>
      </p:sp>
      <p:sp>
        <p:nvSpPr>
          <p:cNvPr id="299" name="Shape 299"/>
          <p:cNvSpPr txBox="1"/>
          <p:nvPr/>
        </p:nvSpPr>
        <p:spPr>
          <a:xfrm>
            <a:off x="1093900" y="4078450"/>
            <a:ext cx="26508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20th Aug - 30th Aug</a:t>
            </a:r>
          </a:p>
        </p:txBody>
      </p:sp>
      <p:sp>
        <p:nvSpPr>
          <p:cNvPr id="300" name="Shape 300"/>
          <p:cNvSpPr/>
          <p:nvPr/>
        </p:nvSpPr>
        <p:spPr>
          <a:xfrm>
            <a:off x="5916650" y="622299"/>
            <a:ext cx="2908200" cy="52440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Shape 301"/>
          <p:cNvSpPr/>
          <p:nvPr/>
        </p:nvSpPr>
        <p:spPr>
          <a:xfrm>
            <a:off x="5916650" y="611575"/>
            <a:ext cx="2908200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Travel Memo</a:t>
            </a:r>
          </a:p>
        </p:txBody>
      </p:sp>
      <p:sp>
        <p:nvSpPr>
          <p:cNvPr id="302" name="Shape 302"/>
          <p:cNvSpPr/>
          <p:nvPr/>
        </p:nvSpPr>
        <p:spPr>
          <a:xfrm>
            <a:off x="5934300" y="1193800"/>
            <a:ext cx="2908200" cy="4650300"/>
          </a:xfrm>
          <a:prstGeom prst="rect">
            <a:avLst/>
          </a:prstGeom>
          <a:solidFill>
            <a:srgbClr val="4A86E8"/>
          </a:solidFill>
          <a:ln cap="flat" cmpd="sng" w="12700">
            <a:solidFill>
              <a:srgbClr val="3C78D8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Shape 303"/>
          <p:cNvSpPr/>
          <p:nvPr/>
        </p:nvSpPr>
        <p:spPr>
          <a:xfrm>
            <a:off x="8227950" y="5270250"/>
            <a:ext cx="507900" cy="433800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</a:p>
        </p:txBody>
      </p:sp>
      <p:grpSp>
        <p:nvGrpSpPr>
          <p:cNvPr id="304" name="Shape 304"/>
          <p:cNvGrpSpPr/>
          <p:nvPr/>
        </p:nvGrpSpPr>
        <p:grpSpPr>
          <a:xfrm>
            <a:off x="6085158" y="818118"/>
            <a:ext cx="215516" cy="152400"/>
            <a:chOff x="1133708" y="818118"/>
            <a:chExt cx="215516" cy="152400"/>
          </a:xfrm>
        </p:grpSpPr>
        <p:cxnSp>
          <p:nvCxnSpPr>
            <p:cNvPr id="305" name="Shape 305"/>
            <p:cNvCxnSpPr/>
            <p:nvPr/>
          </p:nvCxnSpPr>
          <p:spPr>
            <a:xfrm>
              <a:off x="1137424" y="818118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306" name="Shape 306"/>
            <p:cNvCxnSpPr/>
            <p:nvPr/>
          </p:nvCxnSpPr>
          <p:spPr>
            <a:xfrm>
              <a:off x="1133708" y="892462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307" name="Shape 307"/>
            <p:cNvCxnSpPr/>
            <p:nvPr/>
          </p:nvCxnSpPr>
          <p:spPr>
            <a:xfrm>
              <a:off x="1133708" y="970519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sp>
        <p:nvSpPr>
          <p:cNvPr id="308" name="Shape 308"/>
          <p:cNvSpPr txBox="1"/>
          <p:nvPr/>
        </p:nvSpPr>
        <p:spPr>
          <a:xfrm>
            <a:off x="6085150" y="3722925"/>
            <a:ext cx="27900" cy="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" name="Shape 309"/>
          <p:cNvSpPr txBox="1"/>
          <p:nvPr/>
        </p:nvSpPr>
        <p:spPr>
          <a:xfrm>
            <a:off x="7666650" y="3668825"/>
            <a:ext cx="1069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Completed</a:t>
            </a:r>
          </a:p>
        </p:txBody>
      </p:sp>
      <p:sp>
        <p:nvSpPr>
          <p:cNvPr id="310" name="Shape 310"/>
          <p:cNvSpPr txBox="1"/>
          <p:nvPr/>
        </p:nvSpPr>
        <p:spPr>
          <a:xfrm>
            <a:off x="6001150" y="3668825"/>
            <a:ext cx="16656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Jaipur</a:t>
            </a:r>
          </a:p>
        </p:txBody>
      </p:sp>
      <p:sp>
        <p:nvSpPr>
          <p:cNvPr id="311" name="Shape 311"/>
          <p:cNvSpPr txBox="1"/>
          <p:nvPr/>
        </p:nvSpPr>
        <p:spPr>
          <a:xfrm>
            <a:off x="6001150" y="4069187"/>
            <a:ext cx="26508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20th May - 30th May</a:t>
            </a:r>
          </a:p>
        </p:txBody>
      </p:sp>
      <p:sp>
        <p:nvSpPr>
          <p:cNvPr id="312" name="Shape 312"/>
          <p:cNvSpPr txBox="1"/>
          <p:nvPr/>
        </p:nvSpPr>
        <p:spPr>
          <a:xfrm>
            <a:off x="6001150" y="4469537"/>
            <a:ext cx="26508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Trip to Jaipur where we visited famous palaces, local shops and temples. Lots of street food. Very Hot in summer</a:t>
            </a:r>
          </a:p>
        </p:txBody>
      </p:sp>
      <p:pic>
        <p:nvPicPr>
          <p:cNvPr id="313" name="Shape 3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84300" y="1492050"/>
            <a:ext cx="2284500" cy="186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0925" y="4295518"/>
            <a:ext cx="4631325" cy="973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Shape 3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6352" y="5727187"/>
            <a:ext cx="2734500" cy="1588021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Shape 320"/>
          <p:cNvSpPr txBox="1"/>
          <p:nvPr>
            <p:ph type="title"/>
          </p:nvPr>
        </p:nvSpPr>
        <p:spPr>
          <a:xfrm>
            <a:off x="838200" y="365125"/>
            <a:ext cx="5676300" cy="379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Detail of a trip 1/2</a:t>
            </a:r>
          </a:p>
        </p:txBody>
      </p:sp>
      <p:sp>
        <p:nvSpPr>
          <p:cNvPr id="321" name="Shape 321"/>
          <p:cNvSpPr/>
          <p:nvPr/>
        </p:nvSpPr>
        <p:spPr>
          <a:xfrm>
            <a:off x="690425" y="1206224"/>
            <a:ext cx="2908200" cy="52440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Shape 322"/>
          <p:cNvSpPr/>
          <p:nvPr/>
        </p:nvSpPr>
        <p:spPr>
          <a:xfrm>
            <a:off x="690425" y="1206225"/>
            <a:ext cx="2908200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Travel Memo</a:t>
            </a:r>
          </a:p>
        </p:txBody>
      </p:sp>
      <p:sp>
        <p:nvSpPr>
          <p:cNvPr id="323" name="Shape 323"/>
          <p:cNvSpPr/>
          <p:nvPr/>
        </p:nvSpPr>
        <p:spPr>
          <a:xfrm>
            <a:off x="690425" y="2234925"/>
            <a:ext cx="2908200" cy="13209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Shape 324"/>
          <p:cNvSpPr/>
          <p:nvPr/>
        </p:nvSpPr>
        <p:spPr>
          <a:xfrm>
            <a:off x="690425" y="4114525"/>
            <a:ext cx="2908200" cy="13209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Shape 325"/>
          <p:cNvSpPr/>
          <p:nvPr/>
        </p:nvSpPr>
        <p:spPr>
          <a:xfrm>
            <a:off x="690425" y="5638525"/>
            <a:ext cx="2908200" cy="3555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6" name="Shape 3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0425" y="4114525"/>
            <a:ext cx="2908200" cy="131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Shape 327"/>
          <p:cNvSpPr txBox="1"/>
          <p:nvPr/>
        </p:nvSpPr>
        <p:spPr>
          <a:xfrm>
            <a:off x="690425" y="1865592"/>
            <a:ext cx="113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Upcoming</a:t>
            </a:r>
          </a:p>
        </p:txBody>
      </p:sp>
      <p:pic>
        <p:nvPicPr>
          <p:cNvPr id="328" name="Shape 3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0424" y="5638526"/>
            <a:ext cx="2908200" cy="81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Shape 329"/>
          <p:cNvSpPr txBox="1"/>
          <p:nvPr/>
        </p:nvSpPr>
        <p:spPr>
          <a:xfrm>
            <a:off x="690424" y="3643592"/>
            <a:ext cx="121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Completed</a:t>
            </a:r>
          </a:p>
        </p:txBody>
      </p:sp>
      <p:grpSp>
        <p:nvGrpSpPr>
          <p:cNvPr id="330" name="Shape 330"/>
          <p:cNvGrpSpPr/>
          <p:nvPr/>
        </p:nvGrpSpPr>
        <p:grpSpPr>
          <a:xfrm>
            <a:off x="690425" y="2234925"/>
            <a:ext cx="2908200" cy="1505050"/>
            <a:chOff x="965200" y="1651000"/>
            <a:chExt cx="2908200" cy="1505050"/>
          </a:xfrm>
        </p:grpSpPr>
        <p:pic>
          <p:nvPicPr>
            <p:cNvPr id="331" name="Shape 331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965200" y="1651000"/>
              <a:ext cx="2908200" cy="1320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2" name="Shape 332"/>
            <p:cNvSpPr/>
            <p:nvPr/>
          </p:nvSpPr>
          <p:spPr>
            <a:xfrm>
              <a:off x="3276600" y="2711450"/>
              <a:ext cx="507900" cy="444600"/>
            </a:xfrm>
            <a:prstGeom prst="ellipse">
              <a:avLst/>
            </a:prstGeom>
            <a:noFill/>
            <a:ln cap="flat" cmpd="sng" w="28575">
              <a:solidFill>
                <a:srgbClr val="00B0F0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3" name="Shape 333"/>
          <p:cNvSpPr/>
          <p:nvPr/>
        </p:nvSpPr>
        <p:spPr>
          <a:xfrm>
            <a:off x="3001825" y="5174976"/>
            <a:ext cx="507900" cy="444600"/>
          </a:xfrm>
          <a:prstGeom prst="ellipse">
            <a:avLst/>
          </a:prstGeom>
          <a:noFill/>
          <a:ln cap="flat" cmpd="sng" w="28575">
            <a:solidFill>
              <a:srgbClr val="00B0F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Shape 334"/>
          <p:cNvSpPr/>
          <p:nvPr/>
        </p:nvSpPr>
        <p:spPr>
          <a:xfrm>
            <a:off x="3001825" y="5994125"/>
            <a:ext cx="507900" cy="433800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</a:p>
        </p:txBody>
      </p:sp>
      <p:grpSp>
        <p:nvGrpSpPr>
          <p:cNvPr id="335" name="Shape 335"/>
          <p:cNvGrpSpPr/>
          <p:nvPr/>
        </p:nvGrpSpPr>
        <p:grpSpPr>
          <a:xfrm>
            <a:off x="858933" y="1402043"/>
            <a:ext cx="215516" cy="152400"/>
            <a:chOff x="1133708" y="818118"/>
            <a:chExt cx="215516" cy="152400"/>
          </a:xfrm>
        </p:grpSpPr>
        <p:cxnSp>
          <p:nvCxnSpPr>
            <p:cNvPr id="336" name="Shape 336"/>
            <p:cNvCxnSpPr/>
            <p:nvPr/>
          </p:nvCxnSpPr>
          <p:spPr>
            <a:xfrm>
              <a:off x="1137424" y="818118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337" name="Shape 337"/>
            <p:cNvCxnSpPr/>
            <p:nvPr/>
          </p:nvCxnSpPr>
          <p:spPr>
            <a:xfrm>
              <a:off x="1133708" y="892462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338" name="Shape 338"/>
            <p:cNvCxnSpPr/>
            <p:nvPr/>
          </p:nvCxnSpPr>
          <p:spPr>
            <a:xfrm>
              <a:off x="1133708" y="970519"/>
              <a:ext cx="211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cxnSp>
        <p:nvCxnSpPr>
          <p:cNvPr id="339" name="Shape 339"/>
          <p:cNvCxnSpPr/>
          <p:nvPr/>
        </p:nvCxnSpPr>
        <p:spPr>
          <a:xfrm>
            <a:off x="3598725" y="3123925"/>
            <a:ext cx="1231800" cy="12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40" name="Shape 340"/>
          <p:cNvSpPr/>
          <p:nvPr/>
        </p:nvSpPr>
        <p:spPr>
          <a:xfrm>
            <a:off x="4889493" y="1183922"/>
            <a:ext cx="2908200" cy="52440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Shape 341"/>
          <p:cNvSpPr/>
          <p:nvPr/>
        </p:nvSpPr>
        <p:spPr>
          <a:xfrm>
            <a:off x="4889493" y="1183924"/>
            <a:ext cx="2908200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         Family Trip to SF</a:t>
            </a:r>
          </a:p>
        </p:txBody>
      </p:sp>
      <p:grpSp>
        <p:nvGrpSpPr>
          <p:cNvPr id="342" name="Shape 342"/>
          <p:cNvGrpSpPr/>
          <p:nvPr/>
        </p:nvGrpSpPr>
        <p:grpSpPr>
          <a:xfrm>
            <a:off x="5066674" y="1988575"/>
            <a:ext cx="2603582" cy="376350"/>
            <a:chOff x="9245600" y="1426950"/>
            <a:chExt cx="2603582" cy="376350"/>
          </a:xfrm>
        </p:grpSpPr>
        <p:cxnSp>
          <p:nvCxnSpPr>
            <p:cNvPr id="343" name="Shape 343"/>
            <p:cNvCxnSpPr/>
            <p:nvPr/>
          </p:nvCxnSpPr>
          <p:spPr>
            <a:xfrm>
              <a:off x="9270382" y="1790700"/>
              <a:ext cx="2578800" cy="126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344" name="Shape 344"/>
            <p:cNvSpPr txBox="1"/>
            <p:nvPr/>
          </p:nvSpPr>
          <p:spPr>
            <a:xfrm>
              <a:off x="9245600" y="1426950"/>
              <a:ext cx="2203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Family Trip to SF</a:t>
              </a:r>
            </a:p>
          </p:txBody>
        </p:sp>
      </p:grpSp>
      <p:sp>
        <p:nvSpPr>
          <p:cNvPr id="345" name="Shape 345"/>
          <p:cNvSpPr txBox="1"/>
          <p:nvPr/>
        </p:nvSpPr>
        <p:spPr>
          <a:xfrm>
            <a:off x="5091450" y="2437112"/>
            <a:ext cx="2304599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BFBFB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Shape 346"/>
          <p:cNvSpPr txBox="1"/>
          <p:nvPr/>
        </p:nvSpPr>
        <p:spPr>
          <a:xfrm>
            <a:off x="5086600" y="2250462"/>
            <a:ext cx="30579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08/20/2016 - 08/30/2016</a:t>
            </a:r>
          </a:p>
        </p:txBody>
      </p:sp>
      <p:sp>
        <p:nvSpPr>
          <p:cNvPr id="347" name="Shape 347"/>
          <p:cNvSpPr/>
          <p:nvPr/>
        </p:nvSpPr>
        <p:spPr>
          <a:xfrm>
            <a:off x="7218650" y="5827525"/>
            <a:ext cx="507900" cy="433800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</a:p>
        </p:txBody>
      </p:sp>
      <p:sp>
        <p:nvSpPr>
          <p:cNvPr id="348" name="Shape 348"/>
          <p:cNvSpPr txBox="1"/>
          <p:nvPr/>
        </p:nvSpPr>
        <p:spPr>
          <a:xfrm>
            <a:off x="7633150" y="6207700"/>
            <a:ext cx="29082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 more photo to this trip with this button (Show add photo flow)</a:t>
            </a:r>
          </a:p>
        </p:txBody>
      </p:sp>
      <p:cxnSp>
        <p:nvCxnSpPr>
          <p:cNvPr id="349" name="Shape 349"/>
          <p:cNvCxnSpPr/>
          <p:nvPr/>
        </p:nvCxnSpPr>
        <p:spPr>
          <a:xfrm rot="10800000">
            <a:off x="7705125" y="6159600"/>
            <a:ext cx="183300" cy="206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50" name="Shape 350"/>
          <p:cNvSpPr txBox="1"/>
          <p:nvPr/>
        </p:nvSpPr>
        <p:spPr>
          <a:xfrm>
            <a:off x="5073450" y="2463050"/>
            <a:ext cx="2566200" cy="8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San Francisco, in northern California, is a city on the tip of a peninsula surrounded by the Pacific Ocean and San Francisco Bay.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This is description of the trip user enter. </a:t>
            </a:r>
          </a:p>
        </p:txBody>
      </p:sp>
      <p:sp>
        <p:nvSpPr>
          <p:cNvPr id="351" name="Shape 351"/>
          <p:cNvSpPr txBox="1"/>
          <p:nvPr/>
        </p:nvSpPr>
        <p:spPr>
          <a:xfrm>
            <a:off x="3834875" y="2510625"/>
            <a:ext cx="1231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Click a image</a:t>
            </a:r>
          </a:p>
        </p:txBody>
      </p:sp>
      <p:sp>
        <p:nvSpPr>
          <p:cNvPr id="352" name="Shape 352"/>
          <p:cNvSpPr txBox="1"/>
          <p:nvPr/>
        </p:nvSpPr>
        <p:spPr>
          <a:xfrm>
            <a:off x="4950499" y="3944562"/>
            <a:ext cx="870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300"/>
              <a:t>Photos</a:t>
            </a:r>
          </a:p>
        </p:txBody>
      </p:sp>
      <p:sp>
        <p:nvSpPr>
          <p:cNvPr id="353" name="Shape 353"/>
          <p:cNvSpPr txBox="1"/>
          <p:nvPr/>
        </p:nvSpPr>
        <p:spPr>
          <a:xfrm>
            <a:off x="4965329" y="5384250"/>
            <a:ext cx="27345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200"/>
              <a:t>Location : San Francisco, CA</a:t>
            </a:r>
          </a:p>
        </p:txBody>
      </p:sp>
      <p:sp>
        <p:nvSpPr>
          <p:cNvPr id="354" name="Shape 354"/>
          <p:cNvSpPr txBox="1"/>
          <p:nvPr/>
        </p:nvSpPr>
        <p:spPr>
          <a:xfrm>
            <a:off x="4950499" y="3258762"/>
            <a:ext cx="870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300"/>
              <a:t>Member</a:t>
            </a:r>
          </a:p>
        </p:txBody>
      </p:sp>
      <p:pic>
        <p:nvPicPr>
          <p:cNvPr id="355" name="Shape 35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07746" y="3563559"/>
            <a:ext cx="355500" cy="3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Shape 35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66225" y="3607971"/>
            <a:ext cx="291207" cy="305074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Shape 357"/>
          <p:cNvSpPr/>
          <p:nvPr/>
        </p:nvSpPr>
        <p:spPr>
          <a:xfrm>
            <a:off x="8865568" y="1191422"/>
            <a:ext cx="2908200" cy="52440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Shape 358"/>
          <p:cNvSpPr/>
          <p:nvPr/>
        </p:nvSpPr>
        <p:spPr>
          <a:xfrm>
            <a:off x="8865568" y="1191424"/>
            <a:ext cx="2908200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         Family Trip to SF</a:t>
            </a:r>
          </a:p>
        </p:txBody>
      </p:sp>
      <p:pic>
        <p:nvPicPr>
          <p:cNvPr id="359" name="Shape 35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884534" y="1754372"/>
            <a:ext cx="2858176" cy="4652173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Shape 360"/>
          <p:cNvSpPr/>
          <p:nvPr/>
        </p:nvSpPr>
        <p:spPr>
          <a:xfrm>
            <a:off x="6123249" y="3679474"/>
            <a:ext cx="138300" cy="149100"/>
          </a:xfrm>
          <a:prstGeom prst="plus">
            <a:avLst>
              <a:gd fmla="val 25000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1" name="Shape 361"/>
          <p:cNvCxnSpPr>
            <a:endCxn id="360" idx="3"/>
          </p:cNvCxnSpPr>
          <p:nvPr/>
        </p:nvCxnSpPr>
        <p:spPr>
          <a:xfrm rot="10800000">
            <a:off x="6261549" y="3754024"/>
            <a:ext cx="356100" cy="3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62" name="Shape 362"/>
          <p:cNvSpPr txBox="1"/>
          <p:nvPr/>
        </p:nvSpPr>
        <p:spPr>
          <a:xfrm>
            <a:off x="6617650" y="3411183"/>
            <a:ext cx="1922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000"/>
              <a:t>Add a member ( twitter screen name to show profile image otherwise, show first letter of name</a:t>
            </a:r>
          </a:p>
        </p:txBody>
      </p:sp>
      <p:sp>
        <p:nvSpPr>
          <p:cNvPr id="363" name="Shape 363"/>
          <p:cNvSpPr txBox="1"/>
          <p:nvPr/>
        </p:nvSpPr>
        <p:spPr>
          <a:xfrm>
            <a:off x="9626762" y="744325"/>
            <a:ext cx="15111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9021875" y="1419675"/>
            <a:ext cx="215400" cy="1524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5059475" y="1419675"/>
            <a:ext cx="215400" cy="1524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66" name="Shape 366"/>
          <p:cNvCxnSpPr/>
          <p:nvPr/>
        </p:nvCxnSpPr>
        <p:spPr>
          <a:xfrm flipH="1" rot="10800000">
            <a:off x="7888425" y="3148421"/>
            <a:ext cx="893100" cy="21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67" name="Shape 367"/>
          <p:cNvSpPr txBox="1"/>
          <p:nvPr/>
        </p:nvSpPr>
        <p:spPr>
          <a:xfrm>
            <a:off x="7944038" y="2586825"/>
            <a:ext cx="1085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a photo clicked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Shape 3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80675" y="4295518"/>
            <a:ext cx="4631325" cy="973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Shape 3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9152" y="5727187"/>
            <a:ext cx="2734500" cy="1588021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Shape 374"/>
          <p:cNvSpPr txBox="1"/>
          <p:nvPr>
            <p:ph type="title"/>
          </p:nvPr>
        </p:nvSpPr>
        <p:spPr>
          <a:xfrm>
            <a:off x="838200" y="365125"/>
            <a:ext cx="9637800" cy="379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Detail of a trip 2/2 - Add a trip member</a:t>
            </a:r>
          </a:p>
        </p:txBody>
      </p:sp>
      <p:sp>
        <p:nvSpPr>
          <p:cNvPr id="375" name="Shape 375"/>
          <p:cNvSpPr/>
          <p:nvPr/>
        </p:nvSpPr>
        <p:spPr>
          <a:xfrm>
            <a:off x="622293" y="1183922"/>
            <a:ext cx="2908200" cy="5244000"/>
          </a:xfrm>
          <a:prstGeom prst="rect">
            <a:avLst/>
          </a:prstGeom>
          <a:noFill/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Shape 376"/>
          <p:cNvSpPr/>
          <p:nvPr/>
        </p:nvSpPr>
        <p:spPr>
          <a:xfrm>
            <a:off x="622293" y="1183924"/>
            <a:ext cx="2908200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         Family Trip to SF</a:t>
            </a:r>
          </a:p>
        </p:txBody>
      </p:sp>
      <p:grpSp>
        <p:nvGrpSpPr>
          <p:cNvPr id="377" name="Shape 377"/>
          <p:cNvGrpSpPr/>
          <p:nvPr/>
        </p:nvGrpSpPr>
        <p:grpSpPr>
          <a:xfrm>
            <a:off x="799474" y="1988575"/>
            <a:ext cx="2603582" cy="376350"/>
            <a:chOff x="9245600" y="1426950"/>
            <a:chExt cx="2603582" cy="376350"/>
          </a:xfrm>
        </p:grpSpPr>
        <p:cxnSp>
          <p:nvCxnSpPr>
            <p:cNvPr id="378" name="Shape 378"/>
            <p:cNvCxnSpPr/>
            <p:nvPr/>
          </p:nvCxnSpPr>
          <p:spPr>
            <a:xfrm>
              <a:off x="9270382" y="1790700"/>
              <a:ext cx="2578800" cy="126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379" name="Shape 379"/>
            <p:cNvSpPr txBox="1"/>
            <p:nvPr/>
          </p:nvSpPr>
          <p:spPr>
            <a:xfrm>
              <a:off x="9245600" y="1426950"/>
              <a:ext cx="2203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Family Trip to SF</a:t>
              </a:r>
            </a:p>
          </p:txBody>
        </p:sp>
      </p:grpSp>
      <p:sp>
        <p:nvSpPr>
          <p:cNvPr id="380" name="Shape 380"/>
          <p:cNvSpPr txBox="1"/>
          <p:nvPr/>
        </p:nvSpPr>
        <p:spPr>
          <a:xfrm>
            <a:off x="5091450" y="2437112"/>
            <a:ext cx="2304599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BFBFB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Shape 381"/>
          <p:cNvSpPr txBox="1"/>
          <p:nvPr/>
        </p:nvSpPr>
        <p:spPr>
          <a:xfrm>
            <a:off x="819400" y="2250462"/>
            <a:ext cx="30579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08/20/2016 - 08/30/2016</a:t>
            </a:r>
          </a:p>
        </p:txBody>
      </p:sp>
      <p:sp>
        <p:nvSpPr>
          <p:cNvPr id="382" name="Shape 382"/>
          <p:cNvSpPr/>
          <p:nvPr/>
        </p:nvSpPr>
        <p:spPr>
          <a:xfrm>
            <a:off x="2951450" y="5827525"/>
            <a:ext cx="507900" cy="433800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</a:p>
        </p:txBody>
      </p:sp>
      <p:sp>
        <p:nvSpPr>
          <p:cNvPr id="383" name="Shape 383"/>
          <p:cNvSpPr txBox="1"/>
          <p:nvPr/>
        </p:nvSpPr>
        <p:spPr>
          <a:xfrm>
            <a:off x="806250" y="2463050"/>
            <a:ext cx="2566200" cy="8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San Francisco, in northern California, is a city on the tip of a peninsula surrounded by the Pacific Ocean and San Francisco Bay.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This is description of the trip user enter. </a:t>
            </a:r>
          </a:p>
        </p:txBody>
      </p:sp>
      <p:sp>
        <p:nvSpPr>
          <p:cNvPr id="384" name="Shape 384"/>
          <p:cNvSpPr txBox="1"/>
          <p:nvPr/>
        </p:nvSpPr>
        <p:spPr>
          <a:xfrm>
            <a:off x="683299" y="3944562"/>
            <a:ext cx="870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300"/>
              <a:t>Photos</a:t>
            </a:r>
          </a:p>
        </p:txBody>
      </p:sp>
      <p:sp>
        <p:nvSpPr>
          <p:cNvPr id="385" name="Shape 385"/>
          <p:cNvSpPr txBox="1"/>
          <p:nvPr/>
        </p:nvSpPr>
        <p:spPr>
          <a:xfrm>
            <a:off x="698129" y="5384250"/>
            <a:ext cx="2734499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/>
              <a:t>Location : San Francisco, CA</a:t>
            </a:r>
          </a:p>
        </p:txBody>
      </p:sp>
      <p:sp>
        <p:nvSpPr>
          <p:cNvPr id="386" name="Shape 386"/>
          <p:cNvSpPr txBox="1"/>
          <p:nvPr/>
        </p:nvSpPr>
        <p:spPr>
          <a:xfrm>
            <a:off x="683299" y="3258762"/>
            <a:ext cx="870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300"/>
              <a:t>Member</a:t>
            </a:r>
          </a:p>
        </p:txBody>
      </p:sp>
      <p:pic>
        <p:nvPicPr>
          <p:cNvPr id="387" name="Shape 3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0546" y="3563559"/>
            <a:ext cx="355500" cy="3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Shape 3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99025" y="3607971"/>
            <a:ext cx="291207" cy="305074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Shape 389"/>
          <p:cNvSpPr/>
          <p:nvPr/>
        </p:nvSpPr>
        <p:spPr>
          <a:xfrm>
            <a:off x="1856049" y="3679474"/>
            <a:ext cx="138300" cy="149100"/>
          </a:xfrm>
          <a:prstGeom prst="plus">
            <a:avLst>
              <a:gd fmla="val 25000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Shape 390"/>
          <p:cNvSpPr/>
          <p:nvPr/>
        </p:nvSpPr>
        <p:spPr>
          <a:xfrm>
            <a:off x="792275" y="1419675"/>
            <a:ext cx="215400" cy="1524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91" name="Shape 3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3950" y="4318425"/>
            <a:ext cx="2844300" cy="972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Shape 3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6752" y="5750085"/>
            <a:ext cx="2734500" cy="1588021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Shape 393"/>
          <p:cNvSpPr/>
          <p:nvPr/>
        </p:nvSpPr>
        <p:spPr>
          <a:xfrm>
            <a:off x="4304756" y="1183921"/>
            <a:ext cx="2908200" cy="5244000"/>
          </a:xfrm>
          <a:prstGeom prst="rect">
            <a:avLst/>
          </a:prstGeom>
          <a:noFill/>
          <a:ln cap="flat" cmpd="sng" w="12700">
            <a:solidFill>
              <a:srgbClr val="A4C2F4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Shape 394"/>
          <p:cNvSpPr/>
          <p:nvPr/>
        </p:nvSpPr>
        <p:spPr>
          <a:xfrm>
            <a:off x="4279893" y="1206822"/>
            <a:ext cx="2908200" cy="571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         Family Trip to SF</a:t>
            </a:r>
          </a:p>
        </p:txBody>
      </p:sp>
      <p:grpSp>
        <p:nvGrpSpPr>
          <p:cNvPr id="395" name="Shape 395"/>
          <p:cNvGrpSpPr/>
          <p:nvPr/>
        </p:nvGrpSpPr>
        <p:grpSpPr>
          <a:xfrm>
            <a:off x="4457074" y="2011473"/>
            <a:ext cx="2603582" cy="376350"/>
            <a:chOff x="9245600" y="1426950"/>
            <a:chExt cx="2603582" cy="376350"/>
          </a:xfrm>
        </p:grpSpPr>
        <p:cxnSp>
          <p:nvCxnSpPr>
            <p:cNvPr id="396" name="Shape 396"/>
            <p:cNvCxnSpPr/>
            <p:nvPr/>
          </p:nvCxnSpPr>
          <p:spPr>
            <a:xfrm>
              <a:off x="9270382" y="1790700"/>
              <a:ext cx="2578800" cy="126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397" name="Shape 397"/>
            <p:cNvSpPr txBox="1"/>
            <p:nvPr/>
          </p:nvSpPr>
          <p:spPr>
            <a:xfrm>
              <a:off x="9245600" y="1426950"/>
              <a:ext cx="2203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rgbClr val="BFBFBF"/>
                  </a:solidFill>
                  <a:latin typeface="Calibri"/>
                  <a:ea typeface="Calibri"/>
                  <a:cs typeface="Calibri"/>
                  <a:sym typeface="Calibri"/>
                </a:rPr>
                <a:t>Family Trip to SF</a:t>
              </a:r>
            </a:p>
          </p:txBody>
        </p:sp>
      </p:grpSp>
      <p:sp>
        <p:nvSpPr>
          <p:cNvPr id="398" name="Shape 398"/>
          <p:cNvSpPr txBox="1"/>
          <p:nvPr/>
        </p:nvSpPr>
        <p:spPr>
          <a:xfrm>
            <a:off x="8749050" y="2460010"/>
            <a:ext cx="230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BFBFB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Shape 399"/>
          <p:cNvSpPr txBox="1"/>
          <p:nvPr/>
        </p:nvSpPr>
        <p:spPr>
          <a:xfrm>
            <a:off x="4477000" y="2273360"/>
            <a:ext cx="30579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08/20/2016 - 08/30/2016</a:t>
            </a:r>
          </a:p>
        </p:txBody>
      </p:sp>
      <p:sp>
        <p:nvSpPr>
          <p:cNvPr id="400" name="Shape 400"/>
          <p:cNvSpPr/>
          <p:nvPr/>
        </p:nvSpPr>
        <p:spPr>
          <a:xfrm>
            <a:off x="6609050" y="5850423"/>
            <a:ext cx="507900" cy="433800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</a:p>
        </p:txBody>
      </p:sp>
      <p:sp>
        <p:nvSpPr>
          <p:cNvPr id="401" name="Shape 401"/>
          <p:cNvSpPr txBox="1"/>
          <p:nvPr/>
        </p:nvSpPr>
        <p:spPr>
          <a:xfrm>
            <a:off x="4463850" y="2485948"/>
            <a:ext cx="2566200" cy="811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San Francisco, in northern California, is a city on the tip of a peninsula surrounded by the Pacific Ocean and San Francisco Bay.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This is description of the trip user enter. </a:t>
            </a:r>
          </a:p>
        </p:txBody>
      </p:sp>
      <p:sp>
        <p:nvSpPr>
          <p:cNvPr id="402" name="Shape 402"/>
          <p:cNvSpPr txBox="1"/>
          <p:nvPr/>
        </p:nvSpPr>
        <p:spPr>
          <a:xfrm>
            <a:off x="4340899" y="3967460"/>
            <a:ext cx="870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300"/>
              <a:t>Photos</a:t>
            </a:r>
          </a:p>
        </p:txBody>
      </p:sp>
      <p:sp>
        <p:nvSpPr>
          <p:cNvPr id="403" name="Shape 403"/>
          <p:cNvSpPr txBox="1"/>
          <p:nvPr/>
        </p:nvSpPr>
        <p:spPr>
          <a:xfrm>
            <a:off x="4355729" y="5407148"/>
            <a:ext cx="27345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/>
              <a:t>Location : San Francisco, CA</a:t>
            </a:r>
          </a:p>
        </p:txBody>
      </p:sp>
      <p:sp>
        <p:nvSpPr>
          <p:cNvPr id="404" name="Shape 404"/>
          <p:cNvSpPr txBox="1"/>
          <p:nvPr/>
        </p:nvSpPr>
        <p:spPr>
          <a:xfrm>
            <a:off x="4340899" y="3281660"/>
            <a:ext cx="870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300"/>
              <a:t>Member</a:t>
            </a:r>
          </a:p>
        </p:txBody>
      </p:sp>
      <p:pic>
        <p:nvPicPr>
          <p:cNvPr id="405" name="Shape 4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8146" y="3586457"/>
            <a:ext cx="355500" cy="3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Shape 40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56625" y="3630869"/>
            <a:ext cx="291207" cy="305074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Shape 407"/>
          <p:cNvSpPr/>
          <p:nvPr/>
        </p:nvSpPr>
        <p:spPr>
          <a:xfrm>
            <a:off x="5513649" y="3702372"/>
            <a:ext cx="138300" cy="149100"/>
          </a:xfrm>
          <a:prstGeom prst="plus">
            <a:avLst>
              <a:gd fmla="val 25000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Shape 408"/>
          <p:cNvSpPr/>
          <p:nvPr/>
        </p:nvSpPr>
        <p:spPr>
          <a:xfrm>
            <a:off x="4449875" y="1442574"/>
            <a:ext cx="215400" cy="1524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4476600" y="2255475"/>
            <a:ext cx="300" cy="1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0" name="Shape 410"/>
          <p:cNvSpPr/>
          <p:nvPr/>
        </p:nvSpPr>
        <p:spPr>
          <a:xfrm>
            <a:off x="4343725" y="2250475"/>
            <a:ext cx="2844300" cy="145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1" name="Shape 411"/>
          <p:cNvSpPr txBox="1"/>
          <p:nvPr/>
        </p:nvSpPr>
        <p:spPr>
          <a:xfrm>
            <a:off x="4392875" y="2263350"/>
            <a:ext cx="14655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 a member</a:t>
            </a:r>
          </a:p>
        </p:txBody>
      </p:sp>
      <p:cxnSp>
        <p:nvCxnSpPr>
          <p:cNvPr id="412" name="Shape 412"/>
          <p:cNvCxnSpPr/>
          <p:nvPr/>
        </p:nvCxnSpPr>
        <p:spPr>
          <a:xfrm>
            <a:off x="4602525" y="2965300"/>
            <a:ext cx="2289900" cy="0"/>
          </a:xfrm>
          <a:prstGeom prst="straightConnector1">
            <a:avLst/>
          </a:prstGeom>
          <a:noFill/>
          <a:ln cap="flat" cmpd="sng" w="9525">
            <a:solidFill>
              <a:srgbClr val="6D9EEB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13" name="Shape 413"/>
          <p:cNvSpPr/>
          <p:nvPr/>
        </p:nvSpPr>
        <p:spPr>
          <a:xfrm>
            <a:off x="6297000" y="3213625"/>
            <a:ext cx="675600" cy="3051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</a:t>
            </a:r>
          </a:p>
        </p:txBody>
      </p:sp>
      <p:pic>
        <p:nvPicPr>
          <p:cNvPr id="414" name="Shape 4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04750" y="4506967"/>
            <a:ext cx="2908200" cy="2120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